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4"/>
  </p:sldMasterIdLst>
  <p:notesMasterIdLst>
    <p:notesMasterId r:id="rId15"/>
  </p:notesMasterIdLst>
  <p:handoutMasterIdLst>
    <p:handoutMasterId r:id="rId16"/>
  </p:handoutMasterIdLst>
  <p:sldIdLst>
    <p:sldId id="256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8" r:id="rId13"/>
    <p:sldId id="317" r:id="rId14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verpass" panose="020B0604020202020204" charset="0"/>
      <p:regular r:id="rId21"/>
      <p:bold r:id="rId22"/>
      <p:italic r:id="rId23"/>
      <p:boldItalic r:id="rId24"/>
    </p:embeddedFont>
    <p:embeddedFont>
      <p:font typeface="Overpass Black" panose="020B0604020202020204" charset="0"/>
      <p:bold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D7A9CE-46AF-4646-B1C2-1B3E1CDFAEB9}" v="1806" dt="2023-03-15T18:31:37.192"/>
    <p1510:client id="{915D1C24-5CA2-4752-B0F5-276D72632937}" vWet="2" dt="2023-03-15T18:25:00.528"/>
  </p1510:revLst>
</p1510:revInfo>
</file>

<file path=ppt/tableStyles.xml><?xml version="1.0" encoding="utf-8"?>
<a:tblStyleLst xmlns:a="http://schemas.openxmlformats.org/drawingml/2006/main" def="{63A6A684-2018-459D-8275-9E163158B7D9}">
  <a:tblStyle styleId="{63A6A684-2018-459D-8275-9E163158B7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260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/>
              <a:t>Consumi</a:t>
            </a:r>
          </a:p>
        </c:rich>
      </c:tx>
      <c:layout>
        <c:manualLayout>
          <c:xMode val="edge"/>
          <c:yMode val="edge"/>
          <c:x val="0.64557936978706409"/>
          <c:y val="2.67847633362285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60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3693407299416008"/>
          <c:y val="8.4339023382368497E-2"/>
          <c:w val="0.49256255893117051"/>
          <c:h val="0.73968474825974728"/>
        </c:manualLayout>
      </c:layout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CONSUMI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D8-4A7D-A30E-931BED0FACDB}"/>
              </c:ext>
            </c:extLst>
          </c:dPt>
          <c:dPt>
            <c:idx val="1"/>
            <c:bubble3D val="0"/>
            <c:spPr>
              <a:solidFill>
                <a:schemeClr val="accent4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D8-4A7D-A30E-931BED0FACDB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CD8-4A7D-A30E-931BED0FACDB}"/>
              </c:ext>
            </c:extLst>
          </c:dPt>
          <c:dPt>
            <c:idx val="3"/>
            <c:bubble3D val="0"/>
            <c:spPr>
              <a:solidFill>
                <a:schemeClr val="accent4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CD8-4A7D-A30E-931BED0FACDB}"/>
              </c:ext>
            </c:extLst>
          </c:dPt>
          <c:dPt>
            <c:idx val="4"/>
            <c:bubble3D val="0"/>
            <c:spPr>
              <a:solidFill>
                <a:schemeClr val="accent4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CD8-4A7D-A30E-931BED0FACDB}"/>
              </c:ext>
            </c:extLst>
          </c:dPt>
          <c:dPt>
            <c:idx val="5"/>
            <c:bubble3D val="0"/>
            <c:spPr>
              <a:solidFill>
                <a:schemeClr val="accent4">
                  <a:tint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CD8-4A7D-A30E-931BED0FACDB}"/>
              </c:ext>
            </c:extLst>
          </c:dPt>
          <c:dPt>
            <c:idx val="6"/>
            <c:bubble3D val="0"/>
            <c:spPr>
              <a:solidFill>
                <a:schemeClr val="accent4">
                  <a:tint val="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DCD8-4A7D-A30E-931BED0FACDB}"/>
              </c:ext>
            </c:extLst>
          </c:dPt>
          <c:dLbls>
            <c:dLbl>
              <c:idx val="1"/>
              <c:layout>
                <c:manualLayout>
                  <c:x val="6.3013079140647021E-2"/>
                  <c:y val="-0.2181081169432609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086409142082389"/>
                      <c:h val="0.218295821190262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CD8-4A7D-A30E-931BED0FACDB}"/>
                </c:ext>
              </c:extLst>
            </c:dLbl>
            <c:dLbl>
              <c:idx val="2"/>
              <c:layout>
                <c:manualLayout>
                  <c:x val="0.10157821284602307"/>
                  <c:y val="1.8738789152943343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CD8-4A7D-A30E-931BED0FACDB}"/>
                </c:ext>
              </c:extLst>
            </c:dLbl>
            <c:dLbl>
              <c:idx val="3"/>
              <c:layout>
                <c:manualLayout>
                  <c:x val="3.2243894931076405E-3"/>
                  <c:y val="2.545888240047718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CD8-4A7D-A30E-931BED0FACDB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CD8-4A7D-A30E-931BED0FACDB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DCD8-4A7D-A30E-931BED0FAC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050" b="0" i="0" u="none" strike="noStrike" kern="1200" baseline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it-I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Foglio1!$A$2:$A$6</c:f>
              <c:strCache>
                <c:ptCount val="5"/>
                <c:pt idx="0">
                  <c:v>Igiene </c:v>
                </c:pt>
                <c:pt idx="1">
                  <c:v>Scarico del WC</c:v>
                </c:pt>
                <c:pt idx="2">
                  <c:v>Lavanderia</c:v>
                </c:pt>
                <c:pt idx="3">
                  <c:v>Lavaggio di stoviglie</c:v>
                </c:pt>
                <c:pt idx="4">
                  <c:v>Altro</c:v>
                </c:pt>
              </c:strCache>
            </c:strRef>
          </c:cat>
          <c:val>
            <c:numRef>
              <c:f>Foglio1!$B$2:$B$6</c:f>
              <c:numCache>
                <c:formatCode>0%</c:formatCode>
                <c:ptCount val="5"/>
                <c:pt idx="0">
                  <c:v>0.38</c:v>
                </c:pt>
                <c:pt idx="1">
                  <c:v>0.3</c:v>
                </c:pt>
                <c:pt idx="2">
                  <c:v>0.13</c:v>
                </c:pt>
                <c:pt idx="3">
                  <c:v>7.0000000000000007E-2</c:v>
                </c:pt>
                <c:pt idx="4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CD8-4A7D-A30E-931BED0FACD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2502458038897268"/>
          <c:y val="0.27526943442009433"/>
          <c:w val="0.34408242993796223"/>
          <c:h val="0.414079895112592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sz="1050">
          <a:solidFill>
            <a:schemeClr val="bg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77294219870381"/>
          <c:y val="6.1648542797871166E-2"/>
          <c:w val="0.84210044522729777"/>
          <c:h val="0.57531633174437868"/>
        </c:manualLayout>
      </c:layou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Giorni di overshoot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Foglio1!$A$2:$A$53</c:f>
              <c:numCache>
                <c:formatCode>General</c:formatCode>
                <c:ptCount val="52"/>
                <c:pt idx="0">
                  <c:v>1971</c:v>
                </c:pt>
                <c:pt idx="1">
                  <c:v>1972</c:v>
                </c:pt>
                <c:pt idx="2">
                  <c:v>1973</c:v>
                </c:pt>
                <c:pt idx="3">
                  <c:v>1974</c:v>
                </c:pt>
                <c:pt idx="4">
                  <c:v>1975</c:v>
                </c:pt>
                <c:pt idx="5">
                  <c:v>1976</c:v>
                </c:pt>
                <c:pt idx="6">
                  <c:v>1977</c:v>
                </c:pt>
                <c:pt idx="7">
                  <c:v>1978</c:v>
                </c:pt>
                <c:pt idx="8">
                  <c:v>1979</c:v>
                </c:pt>
                <c:pt idx="9">
                  <c:v>1980</c:v>
                </c:pt>
                <c:pt idx="10">
                  <c:v>1981</c:v>
                </c:pt>
                <c:pt idx="11">
                  <c:v>1982</c:v>
                </c:pt>
                <c:pt idx="12">
                  <c:v>1983</c:v>
                </c:pt>
                <c:pt idx="13">
                  <c:v>1984</c:v>
                </c:pt>
                <c:pt idx="14">
                  <c:v>1985</c:v>
                </c:pt>
                <c:pt idx="15">
                  <c:v>1986</c:v>
                </c:pt>
                <c:pt idx="16">
                  <c:v>1987</c:v>
                </c:pt>
                <c:pt idx="17">
                  <c:v>1988</c:v>
                </c:pt>
                <c:pt idx="18">
                  <c:v>1989</c:v>
                </c:pt>
                <c:pt idx="19">
                  <c:v>1990</c:v>
                </c:pt>
                <c:pt idx="20">
                  <c:v>1991</c:v>
                </c:pt>
                <c:pt idx="21">
                  <c:v>1992</c:v>
                </c:pt>
                <c:pt idx="22">
                  <c:v>1993</c:v>
                </c:pt>
                <c:pt idx="23">
                  <c:v>1994</c:v>
                </c:pt>
                <c:pt idx="24">
                  <c:v>1995</c:v>
                </c:pt>
                <c:pt idx="25">
                  <c:v>1996</c:v>
                </c:pt>
                <c:pt idx="26">
                  <c:v>1997</c:v>
                </c:pt>
                <c:pt idx="27">
                  <c:v>1998</c:v>
                </c:pt>
                <c:pt idx="28">
                  <c:v>1999</c:v>
                </c:pt>
                <c:pt idx="29">
                  <c:v>2000</c:v>
                </c:pt>
                <c:pt idx="30">
                  <c:v>2001</c:v>
                </c:pt>
                <c:pt idx="31">
                  <c:v>2002</c:v>
                </c:pt>
                <c:pt idx="32">
                  <c:v>2003</c:v>
                </c:pt>
                <c:pt idx="33">
                  <c:v>2004</c:v>
                </c:pt>
                <c:pt idx="34">
                  <c:v>2005</c:v>
                </c:pt>
                <c:pt idx="35">
                  <c:v>2006</c:v>
                </c:pt>
                <c:pt idx="36">
                  <c:v>2007</c:v>
                </c:pt>
                <c:pt idx="37">
                  <c:v>2008</c:v>
                </c:pt>
                <c:pt idx="38">
                  <c:v>2009</c:v>
                </c:pt>
                <c:pt idx="39">
                  <c:v>2010</c:v>
                </c:pt>
                <c:pt idx="40">
                  <c:v>2011</c:v>
                </c:pt>
                <c:pt idx="41">
                  <c:v>2012</c:v>
                </c:pt>
                <c:pt idx="42">
                  <c:v>2013</c:v>
                </c:pt>
                <c:pt idx="43">
                  <c:v>2014</c:v>
                </c:pt>
                <c:pt idx="44">
                  <c:v>2015</c:v>
                </c:pt>
                <c:pt idx="45">
                  <c:v>2016</c:v>
                </c:pt>
                <c:pt idx="46">
                  <c:v>2017</c:v>
                </c:pt>
                <c:pt idx="47">
                  <c:v>2018</c:v>
                </c:pt>
                <c:pt idx="48">
                  <c:v>2019</c:v>
                </c:pt>
                <c:pt idx="49">
                  <c:v>2020</c:v>
                </c:pt>
                <c:pt idx="50">
                  <c:v>2021</c:v>
                </c:pt>
                <c:pt idx="51">
                  <c:v>2022</c:v>
                </c:pt>
              </c:numCache>
            </c:numRef>
          </c:cat>
          <c:val>
            <c:numRef>
              <c:f>Foglio1!$B$2:$B$53</c:f>
              <c:numCache>
                <c:formatCode>General</c:formatCode>
                <c:ptCount val="52"/>
                <c:pt idx="0">
                  <c:v>6</c:v>
                </c:pt>
                <c:pt idx="1">
                  <c:v>21</c:v>
                </c:pt>
                <c:pt idx="2">
                  <c:v>30</c:v>
                </c:pt>
                <c:pt idx="3">
                  <c:v>29</c:v>
                </c:pt>
                <c:pt idx="4">
                  <c:v>27</c:v>
                </c:pt>
                <c:pt idx="5">
                  <c:v>40</c:v>
                </c:pt>
                <c:pt idx="6">
                  <c:v>46</c:v>
                </c:pt>
                <c:pt idx="7">
                  <c:v>50</c:v>
                </c:pt>
                <c:pt idx="8">
                  <c:v>59</c:v>
                </c:pt>
                <c:pt idx="9">
                  <c:v>53</c:v>
                </c:pt>
                <c:pt idx="10">
                  <c:v>46</c:v>
                </c:pt>
                <c:pt idx="11">
                  <c:v>42</c:v>
                </c:pt>
                <c:pt idx="12">
                  <c:v>42</c:v>
                </c:pt>
                <c:pt idx="13">
                  <c:v>50</c:v>
                </c:pt>
                <c:pt idx="14">
                  <c:v>53</c:v>
                </c:pt>
                <c:pt idx="15">
                  <c:v>58</c:v>
                </c:pt>
                <c:pt idx="16">
                  <c:v>65</c:v>
                </c:pt>
                <c:pt idx="17">
                  <c:v>74</c:v>
                </c:pt>
                <c:pt idx="18">
                  <c:v>77</c:v>
                </c:pt>
                <c:pt idx="19">
                  <c:v>78</c:v>
                </c:pt>
                <c:pt idx="20">
                  <c:v>79</c:v>
                </c:pt>
                <c:pt idx="21">
                  <c:v>77</c:v>
                </c:pt>
                <c:pt idx="22">
                  <c:v>77</c:v>
                </c:pt>
                <c:pt idx="23">
                  <c:v>79</c:v>
                </c:pt>
                <c:pt idx="24">
                  <c:v>85</c:v>
                </c:pt>
                <c:pt idx="25">
                  <c:v>88</c:v>
                </c:pt>
                <c:pt idx="26">
                  <c:v>91</c:v>
                </c:pt>
                <c:pt idx="27">
                  <c:v>91</c:v>
                </c:pt>
                <c:pt idx="28">
                  <c:v>91</c:v>
                </c:pt>
                <c:pt idx="29">
                  <c:v>97</c:v>
                </c:pt>
                <c:pt idx="30">
                  <c:v>98</c:v>
                </c:pt>
                <c:pt idx="31">
                  <c:v>101</c:v>
                </c:pt>
                <c:pt idx="32">
                  <c:v>111</c:v>
                </c:pt>
                <c:pt idx="33">
                  <c:v>120</c:v>
                </c:pt>
                <c:pt idx="34">
                  <c:v>127</c:v>
                </c:pt>
                <c:pt idx="35">
                  <c:v>132</c:v>
                </c:pt>
                <c:pt idx="36">
                  <c:v>138</c:v>
                </c:pt>
                <c:pt idx="37">
                  <c:v>138</c:v>
                </c:pt>
                <c:pt idx="38">
                  <c:v>134</c:v>
                </c:pt>
                <c:pt idx="39">
                  <c:v>145</c:v>
                </c:pt>
                <c:pt idx="40">
                  <c:v>149</c:v>
                </c:pt>
                <c:pt idx="41">
                  <c:v>149</c:v>
                </c:pt>
                <c:pt idx="42">
                  <c:v>150</c:v>
                </c:pt>
                <c:pt idx="43">
                  <c:v>149</c:v>
                </c:pt>
                <c:pt idx="44">
                  <c:v>148</c:v>
                </c:pt>
                <c:pt idx="45">
                  <c:v>147</c:v>
                </c:pt>
                <c:pt idx="46">
                  <c:v>152</c:v>
                </c:pt>
                <c:pt idx="47">
                  <c:v>156</c:v>
                </c:pt>
                <c:pt idx="48">
                  <c:v>155</c:v>
                </c:pt>
                <c:pt idx="49">
                  <c:v>131</c:v>
                </c:pt>
                <c:pt idx="50">
                  <c:v>154</c:v>
                </c:pt>
                <c:pt idx="51">
                  <c:v>156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18-4474-8F34-BFDEBCE23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62713504"/>
        <c:axId val="144664399"/>
      </c:lineChart>
      <c:catAx>
        <c:axId val="1962713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it-IT"/>
          </a:p>
        </c:txPr>
        <c:crossAx val="144664399"/>
        <c:crosses val="autoZero"/>
        <c:auto val="1"/>
        <c:lblAlgn val="ctr"/>
        <c:lblOffset val="100"/>
        <c:noMultiLvlLbl val="0"/>
      </c:catAx>
      <c:valAx>
        <c:axId val="144664399"/>
        <c:scaling>
          <c:orientation val="minMax"/>
          <c:max val="36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it-IT"/>
          </a:p>
        </c:txPr>
        <c:crossAx val="1962713504"/>
        <c:crosses val="autoZero"/>
        <c:crossBetween val="between"/>
        <c:majorUnit val="50"/>
        <c:minorUnit val="1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B48-4672-B926-8F677CA0CF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B48-4672-B926-8F677CA0CF8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Usa Dispositivi Smart</c:v>
                </c:pt>
                <c:pt idx="1">
                  <c:v>Non Usa</c:v>
                </c:pt>
              </c:strCache>
            </c:strRef>
          </c:cat>
          <c:val>
            <c:numRef>
              <c:f>Foglio1!$B$2:$B$3</c:f>
              <c:numCache>
                <c:formatCode>0%</c:formatCode>
                <c:ptCount val="2"/>
                <c:pt idx="0">
                  <c:v>0.05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79-4537-BBB6-C8C52775E1A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0514498722548757"/>
          <c:y val="0.16742654786113811"/>
          <c:w val="0.25283985089421585"/>
          <c:h val="0.71532898080127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799972634395524"/>
          <c:y val="0.14997003968748032"/>
          <c:w val="0.401175376101641"/>
          <c:h val="0.72697387068694674"/>
        </c:manualLayout>
      </c:layout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explosion val="1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B85-4D32-B0C0-FB8C0470D2B5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B85-4D32-B0C0-FB8C0470D2B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F2497B5-85C1-45DD-A80C-BF217769E0A4}" type="PERCENTAGE">
                      <a:rPr lang="en-US">
                        <a:solidFill>
                          <a:schemeClr val="tx1">
                            <a:lumMod val="50000"/>
                          </a:schemeClr>
                        </a:solidFill>
                      </a:rPr>
                      <a:pPr/>
                      <a:t>[PERCENTUALE]</a:t>
                    </a:fld>
                    <a:endParaRPr lang="it-IT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B85-4D32-B0C0-FB8C0470D2B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1B85-4D32-B0C0-FB8C0470D2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Disposto A Comprare</c:v>
                </c:pt>
                <c:pt idx="1">
                  <c:v>Non Disposto</c:v>
                </c:pt>
              </c:strCache>
            </c:strRef>
          </c:cat>
          <c:val>
            <c:numRef>
              <c:f>Foglio1!$B$2:$B$3</c:f>
              <c:numCache>
                <c:formatCode>0%</c:formatCode>
                <c:ptCount val="2"/>
                <c:pt idx="0">
                  <c:v>0.68</c:v>
                </c:pt>
                <c:pt idx="1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93-4EAC-83FF-A0F0A79466D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564695095709453"/>
          <c:y val="9.3109551962201789E-2"/>
          <c:w val="0.25207464027094284"/>
          <c:h val="0.625382715840078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24EC29F-80BC-F28A-98EA-10F94851ED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A88A05-BCD2-1442-0A3E-C2B0A0BFD7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E68AF-7EF4-434A-82AA-FE47ED4FBFA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62EE65E-3374-F1C6-F118-0BBBEE283E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3A26BBF-D43F-D18A-9179-7B2D7FF55D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75966-7071-4445-AFD1-81376660BD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6410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ga9b21f1572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9" name="Google Shape;3139;ga9b21f1572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616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a7274a1822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a7274a1822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Camil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630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Mich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176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ga1fb274c5c_2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3" name="Google Shape;3123;ga1fb274c5c_2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Antonio e Domenico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205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Antonio e Giuseppe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348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a7274a1822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a7274a1822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Camil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6120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Domenico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427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Giuseppe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0141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a75a9251e8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a75a9251e8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Mich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162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userDrawn="1">
  <p:cSld name="CUSTOM_4_1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 userDrawn="1">
  <p:cSld name="BLANK_1_1_1_1_1_1_2_1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 userDrawn="1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 userDrawn="1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userDrawn="1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 userDrawn="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59" r:id="rId4"/>
    <p:sldLayoutId id="2147483661" r:id="rId5"/>
    <p:sldLayoutId id="2147483662" r:id="rId6"/>
    <p:sldLayoutId id="2147483664" r:id="rId7"/>
    <p:sldLayoutId id="2147483667" r:id="rId8"/>
    <p:sldLayoutId id="2147483672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1.xml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10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12" Type="http://schemas.microsoft.com/office/2017/06/relationships/model3d" Target="../media/model3d3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21.png"/><Relationship Id="rId5" Type="http://schemas.openxmlformats.org/officeDocument/2006/relationships/image" Target="../media/image6.png"/><Relationship Id="rId15" Type="http://schemas.openxmlformats.org/officeDocument/2006/relationships/image" Target="../media/image24.png"/><Relationship Id="rId10" Type="http://schemas.microsoft.com/office/2017/06/relationships/model3d" Target="../media/model3d2.glb"/><Relationship Id="rId4" Type="http://schemas.openxmlformats.org/officeDocument/2006/relationships/image" Target="../media/image5.png"/><Relationship Id="rId9" Type="http://schemas.openxmlformats.org/officeDocument/2006/relationships/image" Target="../media/image20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hyperlink" Target="https://www.wisc-online.com/assetrepository/viewasset?id=1555" TargetMode="External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hart" Target="../charts/chart3.xml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32.png"/><Relationship Id="rId5" Type="http://schemas.openxmlformats.org/officeDocument/2006/relationships/image" Target="../media/image15.pn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7.png"/><Relationship Id="rId1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41.png"/><Relationship Id="rId5" Type="http://schemas.openxmlformats.org/officeDocument/2006/relationships/image" Target="../media/image10.png"/><Relationship Id="rId10" Type="http://schemas.openxmlformats.org/officeDocument/2006/relationships/image" Target="../media/image40.png"/><Relationship Id="rId4" Type="http://schemas.openxmlformats.org/officeDocument/2006/relationships/image" Target="../media/image6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44.png"/><Relationship Id="rId4" Type="http://schemas.openxmlformats.org/officeDocument/2006/relationships/image" Target="../media/image12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1;p2">
            <a:extLst>
              <a:ext uri="{FF2B5EF4-FFF2-40B4-BE49-F238E27FC236}">
                <a16:creationId xmlns:a16="http://schemas.microsoft.com/office/drawing/2014/main" id="{801EDB39-DA5A-809A-7EC2-76F74D6ED6C6}"/>
              </a:ext>
            </a:extLst>
          </p:cNvPr>
          <p:cNvPicPr preferRelativeResize="0"/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;p2">
            <a:extLst>
              <a:ext uri="{FF2B5EF4-FFF2-40B4-BE49-F238E27FC236}">
                <a16:creationId xmlns:a16="http://schemas.microsoft.com/office/drawing/2014/main" id="{A15A6DA3-8107-2C09-AA81-9358CB60011D}"/>
              </a:ext>
            </a:extLst>
          </p:cNvPr>
          <p:cNvPicPr preferRelativeResize="0"/>
          <p:nvPr/>
        </p:nvPicPr>
        <p:blipFill>
          <a:blip r:embed="rId7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3;p2">
            <a:extLst>
              <a:ext uri="{FF2B5EF4-FFF2-40B4-BE49-F238E27FC236}">
                <a16:creationId xmlns:a16="http://schemas.microsoft.com/office/drawing/2014/main" id="{E76D39EA-C64F-2E93-EB88-D6791552E4C5}"/>
              </a:ext>
            </a:extLst>
          </p:cNvPr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;p2">
            <a:extLst>
              <a:ext uri="{FF2B5EF4-FFF2-40B4-BE49-F238E27FC236}">
                <a16:creationId xmlns:a16="http://schemas.microsoft.com/office/drawing/2014/main" id="{465C9BEB-74F9-4E6A-0ED0-23837587CAB3}"/>
              </a:ext>
            </a:extLst>
          </p:cNvPr>
          <p:cNvPicPr preferRelativeResize="0"/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;p2">
            <a:extLst>
              <a:ext uri="{FF2B5EF4-FFF2-40B4-BE49-F238E27FC236}">
                <a16:creationId xmlns:a16="http://schemas.microsoft.com/office/drawing/2014/main" id="{FA2E6D4D-570D-78F6-0F1D-CC57E52737FC}"/>
              </a:ext>
            </a:extLst>
          </p:cNvPr>
          <p:cNvPicPr preferRelativeResize="0"/>
          <p:nvPr/>
        </p:nvPicPr>
        <p:blipFill>
          <a:blip r:embed="rId8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16;p2">
            <a:extLst>
              <a:ext uri="{FF2B5EF4-FFF2-40B4-BE49-F238E27FC236}">
                <a16:creationId xmlns:a16="http://schemas.microsoft.com/office/drawing/2014/main" id="{4AE5F149-EB26-5A1B-13C7-66DE36D21B9C}"/>
              </a:ext>
            </a:extLst>
          </p:cNvPr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8" name="Google Shape;17;p2">
              <a:extLst>
                <a:ext uri="{FF2B5EF4-FFF2-40B4-BE49-F238E27FC236}">
                  <a16:creationId xmlns:a16="http://schemas.microsoft.com/office/drawing/2014/main" id="{2BF8B18A-962D-FAAC-C209-A106A761D14A}"/>
                </a:ext>
              </a:extLst>
            </p:cNvPr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;p2">
              <a:extLst>
                <a:ext uri="{FF2B5EF4-FFF2-40B4-BE49-F238E27FC236}">
                  <a16:creationId xmlns:a16="http://schemas.microsoft.com/office/drawing/2014/main" id="{FE01D614-F839-B066-908C-830028BC338F}"/>
                </a:ext>
              </a:extLst>
            </p:cNvPr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;p2">
              <a:extLst>
                <a:ext uri="{FF2B5EF4-FFF2-40B4-BE49-F238E27FC236}">
                  <a16:creationId xmlns:a16="http://schemas.microsoft.com/office/drawing/2014/main" id="{862CD6E9-6A89-AE51-8A54-9719D78125AB}"/>
                </a:ext>
              </a:extLst>
            </p:cNvPr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;p2">
              <a:extLst>
                <a:ext uri="{FF2B5EF4-FFF2-40B4-BE49-F238E27FC236}">
                  <a16:creationId xmlns:a16="http://schemas.microsoft.com/office/drawing/2014/main" id="{C44F3A8F-AF12-E834-EE3D-F3EC94CCC020}"/>
                </a:ext>
              </a:extLst>
            </p:cNvPr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;p2">
              <a:extLst>
                <a:ext uri="{FF2B5EF4-FFF2-40B4-BE49-F238E27FC236}">
                  <a16:creationId xmlns:a16="http://schemas.microsoft.com/office/drawing/2014/main" id="{41AD0CEE-0973-7175-1119-FFE40C26F8D5}"/>
                </a:ext>
              </a:extLst>
            </p:cNvPr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;p2">
              <a:extLst>
                <a:ext uri="{FF2B5EF4-FFF2-40B4-BE49-F238E27FC236}">
                  <a16:creationId xmlns:a16="http://schemas.microsoft.com/office/drawing/2014/main" id="{DC32F3DE-2BFF-17A6-A6B4-4B1F5142315D}"/>
                </a:ext>
              </a:extLst>
            </p:cNvPr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;p2">
              <a:extLst>
                <a:ext uri="{FF2B5EF4-FFF2-40B4-BE49-F238E27FC236}">
                  <a16:creationId xmlns:a16="http://schemas.microsoft.com/office/drawing/2014/main" id="{DF890613-FE7E-BA02-9910-84047596A9BB}"/>
                </a:ext>
              </a:extLst>
            </p:cNvPr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;p2">
              <a:extLst>
                <a:ext uri="{FF2B5EF4-FFF2-40B4-BE49-F238E27FC236}">
                  <a16:creationId xmlns:a16="http://schemas.microsoft.com/office/drawing/2014/main" id="{7D48BA6D-455D-AAAB-4A8F-3E0FF3C30E76}"/>
                </a:ext>
              </a:extLst>
            </p:cNvPr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5;p2">
              <a:extLst>
                <a:ext uri="{FF2B5EF4-FFF2-40B4-BE49-F238E27FC236}">
                  <a16:creationId xmlns:a16="http://schemas.microsoft.com/office/drawing/2014/main" id="{AB84B82C-7329-94D0-6E96-AB4B25345884}"/>
                </a:ext>
              </a:extLst>
            </p:cNvPr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;p2">
              <a:extLst>
                <a:ext uri="{FF2B5EF4-FFF2-40B4-BE49-F238E27FC236}">
                  <a16:creationId xmlns:a16="http://schemas.microsoft.com/office/drawing/2014/main" id="{917E9ABC-EC16-3B0E-4549-8BD00CF0B7AA}"/>
                </a:ext>
              </a:extLst>
            </p:cNvPr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;p2">
              <a:extLst>
                <a:ext uri="{FF2B5EF4-FFF2-40B4-BE49-F238E27FC236}">
                  <a16:creationId xmlns:a16="http://schemas.microsoft.com/office/drawing/2014/main" id="{8450AE55-2F98-CF8D-FDD8-BD34C9D35F1B}"/>
                </a:ext>
              </a:extLst>
            </p:cNvPr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;p2">
              <a:extLst>
                <a:ext uri="{FF2B5EF4-FFF2-40B4-BE49-F238E27FC236}">
                  <a16:creationId xmlns:a16="http://schemas.microsoft.com/office/drawing/2014/main" id="{A2DC8618-4E01-D663-BB02-47110E905301}"/>
                </a:ext>
              </a:extLst>
            </p:cNvPr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;p2">
              <a:extLst>
                <a:ext uri="{FF2B5EF4-FFF2-40B4-BE49-F238E27FC236}">
                  <a16:creationId xmlns:a16="http://schemas.microsoft.com/office/drawing/2014/main" id="{B58B1DEC-3DBE-A0DD-BD41-F84985056F11}"/>
                </a:ext>
              </a:extLst>
            </p:cNvPr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;p2">
              <a:extLst>
                <a:ext uri="{FF2B5EF4-FFF2-40B4-BE49-F238E27FC236}">
                  <a16:creationId xmlns:a16="http://schemas.microsoft.com/office/drawing/2014/main" id="{82BE604E-1FCF-5EBD-591E-8049D81412D0}"/>
                </a:ext>
              </a:extLst>
            </p:cNvPr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;p2">
              <a:extLst>
                <a:ext uri="{FF2B5EF4-FFF2-40B4-BE49-F238E27FC236}">
                  <a16:creationId xmlns:a16="http://schemas.microsoft.com/office/drawing/2014/main" id="{0BDEEEB2-E991-FE50-5111-5561DF0F3117}"/>
                </a:ext>
              </a:extLst>
            </p:cNvPr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;p2">
              <a:extLst>
                <a:ext uri="{FF2B5EF4-FFF2-40B4-BE49-F238E27FC236}">
                  <a16:creationId xmlns:a16="http://schemas.microsoft.com/office/drawing/2014/main" id="{B747A6CD-5AFB-A7B2-10A9-8CC1E7923890}"/>
                </a:ext>
              </a:extLst>
            </p:cNvPr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;p2">
              <a:extLst>
                <a:ext uri="{FF2B5EF4-FFF2-40B4-BE49-F238E27FC236}">
                  <a16:creationId xmlns:a16="http://schemas.microsoft.com/office/drawing/2014/main" id="{89D9EEC2-9A94-F959-849F-D7C001D3ABE6}"/>
                </a:ext>
              </a:extLst>
            </p:cNvPr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;p2">
              <a:extLst>
                <a:ext uri="{FF2B5EF4-FFF2-40B4-BE49-F238E27FC236}">
                  <a16:creationId xmlns:a16="http://schemas.microsoft.com/office/drawing/2014/main" id="{0441BDDC-395C-585B-8085-4036BDC561AC}"/>
                </a:ext>
              </a:extLst>
            </p:cNvPr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;p2">
              <a:extLst>
                <a:ext uri="{FF2B5EF4-FFF2-40B4-BE49-F238E27FC236}">
                  <a16:creationId xmlns:a16="http://schemas.microsoft.com/office/drawing/2014/main" id="{0A67768E-A93D-D198-7F90-8304E344A2B2}"/>
                </a:ext>
              </a:extLst>
            </p:cNvPr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;p2">
              <a:extLst>
                <a:ext uri="{FF2B5EF4-FFF2-40B4-BE49-F238E27FC236}">
                  <a16:creationId xmlns:a16="http://schemas.microsoft.com/office/drawing/2014/main" id="{90EE5CBF-FFA8-4388-AD4C-4D9AFFA9D580}"/>
                </a:ext>
              </a:extLst>
            </p:cNvPr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;p2">
              <a:extLst>
                <a:ext uri="{FF2B5EF4-FFF2-40B4-BE49-F238E27FC236}">
                  <a16:creationId xmlns:a16="http://schemas.microsoft.com/office/drawing/2014/main" id="{26459CEF-A3BF-5345-EEC2-77D7DCD53BA0}"/>
                </a:ext>
              </a:extLst>
            </p:cNvPr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;p2">
              <a:extLst>
                <a:ext uri="{FF2B5EF4-FFF2-40B4-BE49-F238E27FC236}">
                  <a16:creationId xmlns:a16="http://schemas.microsoft.com/office/drawing/2014/main" id="{009F22E0-772C-A944-1130-D54D0B4272FE}"/>
                </a:ext>
              </a:extLst>
            </p:cNvPr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9;p2">
              <a:extLst>
                <a:ext uri="{FF2B5EF4-FFF2-40B4-BE49-F238E27FC236}">
                  <a16:creationId xmlns:a16="http://schemas.microsoft.com/office/drawing/2014/main" id="{5B85D1D6-8F64-F415-51AB-C9BAB3F092F1}"/>
                </a:ext>
              </a:extLst>
            </p:cNvPr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;p2">
              <a:extLst>
                <a:ext uri="{FF2B5EF4-FFF2-40B4-BE49-F238E27FC236}">
                  <a16:creationId xmlns:a16="http://schemas.microsoft.com/office/drawing/2014/main" id="{5865A208-317D-15A8-E7F0-D1566ACD6562}"/>
                </a:ext>
              </a:extLst>
            </p:cNvPr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1;p2">
              <a:extLst>
                <a:ext uri="{FF2B5EF4-FFF2-40B4-BE49-F238E27FC236}">
                  <a16:creationId xmlns:a16="http://schemas.microsoft.com/office/drawing/2014/main" id="{DB45E71B-109A-6846-1AC3-9441A620C288}"/>
                </a:ext>
              </a:extLst>
            </p:cNvPr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;p2">
              <a:extLst>
                <a:ext uri="{FF2B5EF4-FFF2-40B4-BE49-F238E27FC236}">
                  <a16:creationId xmlns:a16="http://schemas.microsoft.com/office/drawing/2014/main" id="{D1CB1A34-9184-6AF8-5B32-A403E87541C6}"/>
                </a:ext>
              </a:extLst>
            </p:cNvPr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3;p2">
              <a:extLst>
                <a:ext uri="{FF2B5EF4-FFF2-40B4-BE49-F238E27FC236}">
                  <a16:creationId xmlns:a16="http://schemas.microsoft.com/office/drawing/2014/main" id="{F11BD914-E492-84A7-5543-8752DDB373E3}"/>
                </a:ext>
              </a:extLst>
            </p:cNvPr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4;p2">
              <a:extLst>
                <a:ext uri="{FF2B5EF4-FFF2-40B4-BE49-F238E27FC236}">
                  <a16:creationId xmlns:a16="http://schemas.microsoft.com/office/drawing/2014/main" id="{C7D3967D-A473-0537-49B3-41BCA74D7617}"/>
                </a:ext>
              </a:extLst>
            </p:cNvPr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;p2">
              <a:extLst>
                <a:ext uri="{FF2B5EF4-FFF2-40B4-BE49-F238E27FC236}">
                  <a16:creationId xmlns:a16="http://schemas.microsoft.com/office/drawing/2014/main" id="{B86C3291-7B42-AEBB-B52A-38AF4EDAC4BE}"/>
                </a:ext>
              </a:extLst>
            </p:cNvPr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;p2">
              <a:extLst>
                <a:ext uri="{FF2B5EF4-FFF2-40B4-BE49-F238E27FC236}">
                  <a16:creationId xmlns:a16="http://schemas.microsoft.com/office/drawing/2014/main" id="{BE7F2128-A0A2-13D8-94E6-E99228CA2B1B}"/>
                </a:ext>
              </a:extLst>
            </p:cNvPr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;p2">
              <a:extLst>
                <a:ext uri="{FF2B5EF4-FFF2-40B4-BE49-F238E27FC236}">
                  <a16:creationId xmlns:a16="http://schemas.microsoft.com/office/drawing/2014/main" id="{8D313AA8-FB92-B81F-1FD9-795BA1243ED1}"/>
                </a:ext>
              </a:extLst>
            </p:cNvPr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;p2">
              <a:extLst>
                <a:ext uri="{FF2B5EF4-FFF2-40B4-BE49-F238E27FC236}">
                  <a16:creationId xmlns:a16="http://schemas.microsoft.com/office/drawing/2014/main" id="{D954931F-1883-C468-DC36-80C98FCA8097}"/>
                </a:ext>
              </a:extLst>
            </p:cNvPr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9;p2">
              <a:extLst>
                <a:ext uri="{FF2B5EF4-FFF2-40B4-BE49-F238E27FC236}">
                  <a16:creationId xmlns:a16="http://schemas.microsoft.com/office/drawing/2014/main" id="{6411B9BD-2B98-7E2D-9272-4EAFDB7250E1}"/>
                </a:ext>
              </a:extLst>
            </p:cNvPr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0;p2">
              <a:extLst>
                <a:ext uri="{FF2B5EF4-FFF2-40B4-BE49-F238E27FC236}">
                  <a16:creationId xmlns:a16="http://schemas.microsoft.com/office/drawing/2014/main" id="{817F91A1-0C75-FF6B-C528-BF81E6C0CABC}"/>
                </a:ext>
              </a:extLst>
            </p:cNvPr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1;p2">
              <a:extLst>
                <a:ext uri="{FF2B5EF4-FFF2-40B4-BE49-F238E27FC236}">
                  <a16:creationId xmlns:a16="http://schemas.microsoft.com/office/drawing/2014/main" id="{41DB8508-E87E-E6D9-5554-E70A92225005}"/>
                </a:ext>
              </a:extLst>
            </p:cNvPr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52;p2">
            <a:extLst>
              <a:ext uri="{FF2B5EF4-FFF2-40B4-BE49-F238E27FC236}">
                <a16:creationId xmlns:a16="http://schemas.microsoft.com/office/drawing/2014/main" id="{8FB3E6F6-48C9-E69A-3986-0293CBBFA00E}"/>
              </a:ext>
            </a:extLst>
          </p:cNvPr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44" name="Google Shape;53;p2">
              <a:extLst>
                <a:ext uri="{FF2B5EF4-FFF2-40B4-BE49-F238E27FC236}">
                  <a16:creationId xmlns:a16="http://schemas.microsoft.com/office/drawing/2014/main" id="{A714C3F8-3BB9-4CC8-7A47-CFA9EF7AFA49}"/>
                </a:ext>
              </a:extLst>
            </p:cNvPr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4;p2">
              <a:extLst>
                <a:ext uri="{FF2B5EF4-FFF2-40B4-BE49-F238E27FC236}">
                  <a16:creationId xmlns:a16="http://schemas.microsoft.com/office/drawing/2014/main" id="{7AE6B707-8EAF-413E-156F-6CC60A50BF1E}"/>
                </a:ext>
              </a:extLst>
            </p:cNvPr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5;p2">
              <a:extLst>
                <a:ext uri="{FF2B5EF4-FFF2-40B4-BE49-F238E27FC236}">
                  <a16:creationId xmlns:a16="http://schemas.microsoft.com/office/drawing/2014/main" id="{DD34A894-A3FD-65A0-4980-F6267BE47919}"/>
                </a:ext>
              </a:extLst>
            </p:cNvPr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6;p2">
              <a:extLst>
                <a:ext uri="{FF2B5EF4-FFF2-40B4-BE49-F238E27FC236}">
                  <a16:creationId xmlns:a16="http://schemas.microsoft.com/office/drawing/2014/main" id="{04EDBD95-3A3E-E498-21F9-3D19BF6D79A7}"/>
                </a:ext>
              </a:extLst>
            </p:cNvPr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7;p2">
              <a:extLst>
                <a:ext uri="{FF2B5EF4-FFF2-40B4-BE49-F238E27FC236}">
                  <a16:creationId xmlns:a16="http://schemas.microsoft.com/office/drawing/2014/main" id="{ECF15F08-A6AB-E509-F041-072F8BF2D903}"/>
                </a:ext>
              </a:extLst>
            </p:cNvPr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;p2">
              <a:extLst>
                <a:ext uri="{FF2B5EF4-FFF2-40B4-BE49-F238E27FC236}">
                  <a16:creationId xmlns:a16="http://schemas.microsoft.com/office/drawing/2014/main" id="{1786ABEF-FA60-FAE0-01B1-1BCDE3AF2C63}"/>
                </a:ext>
              </a:extLst>
            </p:cNvPr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9;p2">
              <a:extLst>
                <a:ext uri="{FF2B5EF4-FFF2-40B4-BE49-F238E27FC236}">
                  <a16:creationId xmlns:a16="http://schemas.microsoft.com/office/drawing/2014/main" id="{AB40E2C2-26DE-0E48-3101-7CAB59B3D281}"/>
                </a:ext>
              </a:extLst>
            </p:cNvPr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0;p2">
              <a:extLst>
                <a:ext uri="{FF2B5EF4-FFF2-40B4-BE49-F238E27FC236}">
                  <a16:creationId xmlns:a16="http://schemas.microsoft.com/office/drawing/2014/main" id="{A54E54B4-0F83-9C18-7B27-7A5CBFAF5D8A}"/>
                </a:ext>
              </a:extLst>
            </p:cNvPr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1;p2">
              <a:extLst>
                <a:ext uri="{FF2B5EF4-FFF2-40B4-BE49-F238E27FC236}">
                  <a16:creationId xmlns:a16="http://schemas.microsoft.com/office/drawing/2014/main" id="{46C17674-26BE-5EF2-5ABF-DEA7039D5E7F}"/>
                </a:ext>
              </a:extLst>
            </p:cNvPr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2;p2">
              <a:extLst>
                <a:ext uri="{FF2B5EF4-FFF2-40B4-BE49-F238E27FC236}">
                  <a16:creationId xmlns:a16="http://schemas.microsoft.com/office/drawing/2014/main" id="{BD7D030D-D4F2-BB55-BCBC-163710D83B69}"/>
                </a:ext>
              </a:extLst>
            </p:cNvPr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3;p2">
              <a:extLst>
                <a:ext uri="{FF2B5EF4-FFF2-40B4-BE49-F238E27FC236}">
                  <a16:creationId xmlns:a16="http://schemas.microsoft.com/office/drawing/2014/main" id="{DFFB9FBD-1ED6-16F7-D8CC-DDAB83B0D89D}"/>
                </a:ext>
              </a:extLst>
            </p:cNvPr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4;p2">
              <a:extLst>
                <a:ext uri="{FF2B5EF4-FFF2-40B4-BE49-F238E27FC236}">
                  <a16:creationId xmlns:a16="http://schemas.microsoft.com/office/drawing/2014/main" id="{C875DFC1-4C25-AB53-6C2B-B180D2BBA14B}"/>
                </a:ext>
              </a:extLst>
            </p:cNvPr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5;p2">
              <a:extLst>
                <a:ext uri="{FF2B5EF4-FFF2-40B4-BE49-F238E27FC236}">
                  <a16:creationId xmlns:a16="http://schemas.microsoft.com/office/drawing/2014/main" id="{8D50658D-4C94-F6E8-CC9D-D11EF3BB6FF9}"/>
                </a:ext>
              </a:extLst>
            </p:cNvPr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6;p2">
              <a:extLst>
                <a:ext uri="{FF2B5EF4-FFF2-40B4-BE49-F238E27FC236}">
                  <a16:creationId xmlns:a16="http://schemas.microsoft.com/office/drawing/2014/main" id="{0FEE3DEF-DAB0-5912-5B80-EAE4DE126C63}"/>
                </a:ext>
              </a:extLst>
            </p:cNvPr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7;p2">
              <a:extLst>
                <a:ext uri="{FF2B5EF4-FFF2-40B4-BE49-F238E27FC236}">
                  <a16:creationId xmlns:a16="http://schemas.microsoft.com/office/drawing/2014/main" id="{A978DBB0-E2AF-FBA5-B8A5-673D4A633E77}"/>
                </a:ext>
              </a:extLst>
            </p:cNvPr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8;p2">
              <a:extLst>
                <a:ext uri="{FF2B5EF4-FFF2-40B4-BE49-F238E27FC236}">
                  <a16:creationId xmlns:a16="http://schemas.microsoft.com/office/drawing/2014/main" id="{595100F3-CD15-80F8-1A5D-71BEAE141B72}"/>
                </a:ext>
              </a:extLst>
            </p:cNvPr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9;p2">
              <a:extLst>
                <a:ext uri="{FF2B5EF4-FFF2-40B4-BE49-F238E27FC236}">
                  <a16:creationId xmlns:a16="http://schemas.microsoft.com/office/drawing/2014/main" id="{35A7A260-E6D5-44FC-DE66-B0CC76F5B5DD}"/>
                </a:ext>
              </a:extLst>
            </p:cNvPr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0;p2">
              <a:extLst>
                <a:ext uri="{FF2B5EF4-FFF2-40B4-BE49-F238E27FC236}">
                  <a16:creationId xmlns:a16="http://schemas.microsoft.com/office/drawing/2014/main" id="{09B3F82B-FEE7-1AAB-2CAE-F7ECE65C0A6E}"/>
                </a:ext>
              </a:extLst>
            </p:cNvPr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1;p2">
              <a:extLst>
                <a:ext uri="{FF2B5EF4-FFF2-40B4-BE49-F238E27FC236}">
                  <a16:creationId xmlns:a16="http://schemas.microsoft.com/office/drawing/2014/main" id="{15D8B053-7875-C391-6E2B-5EC93C00DEF5}"/>
                </a:ext>
              </a:extLst>
            </p:cNvPr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2;p2">
              <a:extLst>
                <a:ext uri="{FF2B5EF4-FFF2-40B4-BE49-F238E27FC236}">
                  <a16:creationId xmlns:a16="http://schemas.microsoft.com/office/drawing/2014/main" id="{489FFF06-CA6E-BAA8-EABF-60299EF41DF0}"/>
                </a:ext>
              </a:extLst>
            </p:cNvPr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73;p2">
              <a:extLst>
                <a:ext uri="{FF2B5EF4-FFF2-40B4-BE49-F238E27FC236}">
                  <a16:creationId xmlns:a16="http://schemas.microsoft.com/office/drawing/2014/main" id="{B5DAF80E-0F9C-BB04-B974-FBC442CBD42E}"/>
                </a:ext>
              </a:extLst>
            </p:cNvPr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74;p2">
              <a:extLst>
                <a:ext uri="{FF2B5EF4-FFF2-40B4-BE49-F238E27FC236}">
                  <a16:creationId xmlns:a16="http://schemas.microsoft.com/office/drawing/2014/main" id="{A5E449F0-25BA-0E12-AC29-33BE733CA459}"/>
                </a:ext>
              </a:extLst>
            </p:cNvPr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75;p2">
              <a:extLst>
                <a:ext uri="{FF2B5EF4-FFF2-40B4-BE49-F238E27FC236}">
                  <a16:creationId xmlns:a16="http://schemas.microsoft.com/office/drawing/2014/main" id="{103B1D66-AA26-3A20-023E-5AF48C3F1444}"/>
                </a:ext>
              </a:extLst>
            </p:cNvPr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76;p2">
              <a:extLst>
                <a:ext uri="{FF2B5EF4-FFF2-40B4-BE49-F238E27FC236}">
                  <a16:creationId xmlns:a16="http://schemas.microsoft.com/office/drawing/2014/main" id="{9A81BE7C-E8C3-D06E-4C8C-B247E99A30EA}"/>
                </a:ext>
              </a:extLst>
            </p:cNvPr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77;p2">
              <a:extLst>
                <a:ext uri="{FF2B5EF4-FFF2-40B4-BE49-F238E27FC236}">
                  <a16:creationId xmlns:a16="http://schemas.microsoft.com/office/drawing/2014/main" id="{8801ADAF-A7EF-1E80-C0F8-DE509BC9E9EE}"/>
                </a:ext>
              </a:extLst>
            </p:cNvPr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78;p2">
              <a:extLst>
                <a:ext uri="{FF2B5EF4-FFF2-40B4-BE49-F238E27FC236}">
                  <a16:creationId xmlns:a16="http://schemas.microsoft.com/office/drawing/2014/main" id="{014B28B2-D762-DA21-3BDF-F74938318FDE}"/>
                </a:ext>
              </a:extLst>
            </p:cNvPr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79;p2">
              <a:extLst>
                <a:ext uri="{FF2B5EF4-FFF2-40B4-BE49-F238E27FC236}">
                  <a16:creationId xmlns:a16="http://schemas.microsoft.com/office/drawing/2014/main" id="{CC358167-9A6C-0734-B313-AA46F090655A}"/>
                </a:ext>
              </a:extLst>
            </p:cNvPr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80;p2">
              <a:extLst>
                <a:ext uri="{FF2B5EF4-FFF2-40B4-BE49-F238E27FC236}">
                  <a16:creationId xmlns:a16="http://schemas.microsoft.com/office/drawing/2014/main" id="{5A4C1196-262D-7B28-AA8B-25F4C2020AF5}"/>
                </a:ext>
              </a:extLst>
            </p:cNvPr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81;p2">
              <a:extLst>
                <a:ext uri="{FF2B5EF4-FFF2-40B4-BE49-F238E27FC236}">
                  <a16:creationId xmlns:a16="http://schemas.microsoft.com/office/drawing/2014/main" id="{5314E1C1-C73F-4E82-0F67-42A7296C3B2B}"/>
                </a:ext>
              </a:extLst>
            </p:cNvPr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82;p2">
              <a:extLst>
                <a:ext uri="{FF2B5EF4-FFF2-40B4-BE49-F238E27FC236}">
                  <a16:creationId xmlns:a16="http://schemas.microsoft.com/office/drawing/2014/main" id="{5A7E872E-26D5-75E9-0810-FBBA4F7E2994}"/>
                </a:ext>
              </a:extLst>
            </p:cNvPr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83;p2">
              <a:extLst>
                <a:ext uri="{FF2B5EF4-FFF2-40B4-BE49-F238E27FC236}">
                  <a16:creationId xmlns:a16="http://schemas.microsoft.com/office/drawing/2014/main" id="{9EFB3BCF-1937-15DF-E32E-D5CBD0A6A2ED}"/>
                </a:ext>
              </a:extLst>
            </p:cNvPr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84;p2">
              <a:extLst>
                <a:ext uri="{FF2B5EF4-FFF2-40B4-BE49-F238E27FC236}">
                  <a16:creationId xmlns:a16="http://schemas.microsoft.com/office/drawing/2014/main" id="{E2FCD7D7-4F0A-C8C5-240E-66CFE74AEE63}"/>
                </a:ext>
              </a:extLst>
            </p:cNvPr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85;p2">
              <a:extLst>
                <a:ext uri="{FF2B5EF4-FFF2-40B4-BE49-F238E27FC236}">
                  <a16:creationId xmlns:a16="http://schemas.microsoft.com/office/drawing/2014/main" id="{3397F0E1-BAC0-4278-B9FD-19BDE131F753}"/>
                </a:ext>
              </a:extLst>
            </p:cNvPr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86;p2">
              <a:extLst>
                <a:ext uri="{FF2B5EF4-FFF2-40B4-BE49-F238E27FC236}">
                  <a16:creationId xmlns:a16="http://schemas.microsoft.com/office/drawing/2014/main" id="{DD095BDB-D3FB-A799-FB85-2DA06E404CA5}"/>
                </a:ext>
              </a:extLst>
            </p:cNvPr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87;p2">
              <a:extLst>
                <a:ext uri="{FF2B5EF4-FFF2-40B4-BE49-F238E27FC236}">
                  <a16:creationId xmlns:a16="http://schemas.microsoft.com/office/drawing/2014/main" id="{01C6E703-CB97-6888-0806-25F0DA3F17A2}"/>
                </a:ext>
              </a:extLst>
            </p:cNvPr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3" name="Google Shape;88;p2">
            <a:extLst>
              <a:ext uri="{FF2B5EF4-FFF2-40B4-BE49-F238E27FC236}">
                <a16:creationId xmlns:a16="http://schemas.microsoft.com/office/drawing/2014/main" id="{6BC7C3B2-48A8-AA5E-44FB-0EEB9BB10297}"/>
              </a:ext>
            </a:extLst>
          </p:cNvPr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5" name="Immagine 2134">
            <a:extLst>
              <a:ext uri="{FF2B5EF4-FFF2-40B4-BE49-F238E27FC236}">
                <a16:creationId xmlns:a16="http://schemas.microsoft.com/office/drawing/2014/main" id="{06451DE2-48EB-3696-BB17-10E15222B1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6188" y="1054098"/>
            <a:ext cx="5113657" cy="2981265"/>
          </a:xfrm>
          <a:prstGeom prst="rect">
            <a:avLst/>
          </a:prstGeom>
        </p:spPr>
      </p:pic>
      <p:sp>
        <p:nvSpPr>
          <p:cNvPr id="2128" name="Google Shape;2321;p48">
            <a:extLst>
              <a:ext uri="{FF2B5EF4-FFF2-40B4-BE49-F238E27FC236}">
                <a16:creationId xmlns:a16="http://schemas.microsoft.com/office/drawing/2014/main" id="{9CB90009-E5A0-59CE-DA45-4A27D60F5717}"/>
              </a:ext>
            </a:extLst>
          </p:cNvPr>
          <p:cNvSpPr txBox="1">
            <a:spLocks/>
          </p:cNvSpPr>
          <p:nvPr/>
        </p:nvSpPr>
        <p:spPr>
          <a:xfrm>
            <a:off x="11699" y="-68706"/>
            <a:ext cx="2844070" cy="157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it-IT"/>
              <a:t>Gruppo 3: «</a:t>
            </a:r>
            <a:r>
              <a:rPr lang="it-IT" b="1" err="1"/>
              <a:t>BlueRevolution</a:t>
            </a:r>
            <a:r>
              <a:rPr lang="it-IT"/>
              <a:t>»</a:t>
            </a:r>
          </a:p>
          <a:p>
            <a:pPr marL="0" indent="0">
              <a:buFont typeface="Open Sans"/>
              <a:buNone/>
            </a:pPr>
            <a:r>
              <a:rPr lang="it-IT"/>
              <a:t>Giuseppe </a:t>
            </a:r>
            <a:r>
              <a:rPr lang="it-IT" err="1"/>
              <a:t>Allegretta</a:t>
            </a:r>
            <a:endParaRPr lang="it-IT"/>
          </a:p>
          <a:p>
            <a:pPr marL="0" indent="0">
              <a:buFont typeface="Open Sans"/>
              <a:buNone/>
            </a:pPr>
            <a:r>
              <a:rPr lang="it-IT"/>
              <a:t>Michele Bissanti</a:t>
            </a:r>
          </a:p>
          <a:p>
            <a:pPr marL="0" indent="0">
              <a:buNone/>
            </a:pPr>
            <a:r>
              <a:rPr lang="it-IT"/>
              <a:t>Antonio </a:t>
            </a:r>
            <a:r>
              <a:rPr lang="it-IT" dirty="0"/>
              <a:t>Giuseppe </a:t>
            </a:r>
            <a:r>
              <a:rPr lang="it-IT"/>
              <a:t>Doronzo</a:t>
            </a:r>
            <a:endParaRPr lang="it-IT" dirty="0"/>
          </a:p>
          <a:p>
            <a:pPr marL="0" indent="0">
              <a:buFont typeface="Open Sans"/>
              <a:buNone/>
            </a:pPr>
            <a:r>
              <a:rPr lang="it-IT"/>
              <a:t>Domenico Lacavalla</a:t>
            </a:r>
          </a:p>
          <a:p>
            <a:pPr marL="0" indent="0">
              <a:buFont typeface="Open Sans"/>
              <a:buNone/>
            </a:pPr>
            <a:r>
              <a:rPr lang="it-IT" err="1"/>
              <a:t>Camil</a:t>
            </a:r>
            <a:r>
              <a:rPr lang="it-IT"/>
              <a:t> </a:t>
            </a:r>
            <a:r>
              <a:rPr lang="it-IT" err="1"/>
              <a:t>Valecce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59;p30">
            <a:extLst>
              <a:ext uri="{FF2B5EF4-FFF2-40B4-BE49-F238E27FC236}">
                <a16:creationId xmlns:a16="http://schemas.microsoft.com/office/drawing/2014/main" id="{06C7B06D-FD67-4F04-1285-6C91A97063BD}"/>
              </a:ext>
            </a:extLst>
          </p:cNvPr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62;p30">
            <a:extLst>
              <a:ext uri="{FF2B5EF4-FFF2-40B4-BE49-F238E27FC236}">
                <a16:creationId xmlns:a16="http://schemas.microsoft.com/office/drawing/2014/main" id="{FB83D597-7D6C-85F1-FD7E-7028187D87A3}"/>
              </a:ext>
            </a:extLst>
          </p:cNvPr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3141" name="Google Shape;3141;p69"/>
          <p:cNvSpPr txBox="1">
            <a:spLocks noGrp="1"/>
          </p:cNvSpPr>
          <p:nvPr>
            <p:ph type="ctrTitle" idx="4294967295"/>
          </p:nvPr>
        </p:nvSpPr>
        <p:spPr>
          <a:xfrm>
            <a:off x="790372" y="2549607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GRAZIE</a:t>
            </a:r>
            <a:br>
              <a:rPr lang="en"/>
            </a:br>
            <a:r>
              <a:rPr lang="en"/>
              <a:t>PER L’ATTENZIONE</a:t>
            </a:r>
            <a:endParaRPr/>
          </a:p>
        </p:txBody>
      </p:sp>
      <p:pic>
        <p:nvPicPr>
          <p:cNvPr id="3" name="Google Shape;1760;p30">
            <a:extLst>
              <a:ext uri="{FF2B5EF4-FFF2-40B4-BE49-F238E27FC236}">
                <a16:creationId xmlns:a16="http://schemas.microsoft.com/office/drawing/2014/main" id="{F76DA7BF-834B-019A-5E3E-63297EBAB94D}"/>
              </a:ext>
            </a:extLst>
          </p:cNvPr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761;p30">
            <a:extLst>
              <a:ext uri="{FF2B5EF4-FFF2-40B4-BE49-F238E27FC236}">
                <a16:creationId xmlns:a16="http://schemas.microsoft.com/office/drawing/2014/main" id="{FEEADE4B-D301-9BC3-7892-5961D5980FD0}"/>
              </a:ext>
            </a:extLst>
          </p:cNvPr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763;p30">
            <a:extLst>
              <a:ext uri="{FF2B5EF4-FFF2-40B4-BE49-F238E27FC236}">
                <a16:creationId xmlns:a16="http://schemas.microsoft.com/office/drawing/2014/main" id="{777BDD1E-E196-D8F5-1680-C89DE7BAF14F}"/>
              </a:ext>
            </a:extLst>
          </p:cNvPr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7" name="Google Shape;1764;p30">
              <a:extLst>
                <a:ext uri="{FF2B5EF4-FFF2-40B4-BE49-F238E27FC236}">
                  <a16:creationId xmlns:a16="http://schemas.microsoft.com/office/drawing/2014/main" id="{1C08C28D-CD93-154A-2063-DDA22D26DD66}"/>
                </a:ext>
              </a:extLst>
            </p:cNvPr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5;p30">
              <a:extLst>
                <a:ext uri="{FF2B5EF4-FFF2-40B4-BE49-F238E27FC236}">
                  <a16:creationId xmlns:a16="http://schemas.microsoft.com/office/drawing/2014/main" id="{B5FDA14A-4977-A627-95D9-FFEF46C6EB5A}"/>
                </a:ext>
              </a:extLst>
            </p:cNvPr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6;p30">
              <a:extLst>
                <a:ext uri="{FF2B5EF4-FFF2-40B4-BE49-F238E27FC236}">
                  <a16:creationId xmlns:a16="http://schemas.microsoft.com/office/drawing/2014/main" id="{1EDC8135-1308-DB85-1FEA-68BAC40D128C}"/>
                </a:ext>
              </a:extLst>
            </p:cNvPr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7;p30">
              <a:extLst>
                <a:ext uri="{FF2B5EF4-FFF2-40B4-BE49-F238E27FC236}">
                  <a16:creationId xmlns:a16="http://schemas.microsoft.com/office/drawing/2014/main" id="{353F5DE1-7B32-63CC-C74C-30EA98403571}"/>
                </a:ext>
              </a:extLst>
            </p:cNvPr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8;p30">
              <a:extLst>
                <a:ext uri="{FF2B5EF4-FFF2-40B4-BE49-F238E27FC236}">
                  <a16:creationId xmlns:a16="http://schemas.microsoft.com/office/drawing/2014/main" id="{E82422A2-FD6B-94D1-05E2-C9141A9BEA1D}"/>
                </a:ext>
              </a:extLst>
            </p:cNvPr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9;p30">
              <a:extLst>
                <a:ext uri="{FF2B5EF4-FFF2-40B4-BE49-F238E27FC236}">
                  <a16:creationId xmlns:a16="http://schemas.microsoft.com/office/drawing/2014/main" id="{856B0999-5AFE-02D9-6695-4D266E9E6559}"/>
                </a:ext>
              </a:extLst>
            </p:cNvPr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70;p30">
              <a:extLst>
                <a:ext uri="{FF2B5EF4-FFF2-40B4-BE49-F238E27FC236}">
                  <a16:creationId xmlns:a16="http://schemas.microsoft.com/office/drawing/2014/main" id="{E1D2223C-8F0C-CA06-D48C-BF496653AF6C}"/>
                </a:ext>
              </a:extLst>
            </p:cNvPr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71;p30">
              <a:extLst>
                <a:ext uri="{FF2B5EF4-FFF2-40B4-BE49-F238E27FC236}">
                  <a16:creationId xmlns:a16="http://schemas.microsoft.com/office/drawing/2014/main" id="{2DB7B898-F2D9-1DF1-73F6-AF73CB621C3C}"/>
                </a:ext>
              </a:extLst>
            </p:cNvPr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72;p30">
              <a:extLst>
                <a:ext uri="{FF2B5EF4-FFF2-40B4-BE49-F238E27FC236}">
                  <a16:creationId xmlns:a16="http://schemas.microsoft.com/office/drawing/2014/main" id="{0034BA69-0A98-915D-4B47-2CA3325DA660}"/>
                </a:ext>
              </a:extLst>
            </p:cNvPr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73;p30">
              <a:extLst>
                <a:ext uri="{FF2B5EF4-FFF2-40B4-BE49-F238E27FC236}">
                  <a16:creationId xmlns:a16="http://schemas.microsoft.com/office/drawing/2014/main" id="{23F1C7F5-8601-C558-82B7-24D17E49B091}"/>
                </a:ext>
              </a:extLst>
            </p:cNvPr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74;p30">
              <a:extLst>
                <a:ext uri="{FF2B5EF4-FFF2-40B4-BE49-F238E27FC236}">
                  <a16:creationId xmlns:a16="http://schemas.microsoft.com/office/drawing/2014/main" id="{0C984C91-19CB-D184-6998-F0E5465D3B9B}"/>
                </a:ext>
              </a:extLst>
            </p:cNvPr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75;p30">
              <a:extLst>
                <a:ext uri="{FF2B5EF4-FFF2-40B4-BE49-F238E27FC236}">
                  <a16:creationId xmlns:a16="http://schemas.microsoft.com/office/drawing/2014/main" id="{162B3994-CE8E-9AF6-BFD2-8A0CE562805B}"/>
                </a:ext>
              </a:extLst>
            </p:cNvPr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76;p30">
              <a:extLst>
                <a:ext uri="{FF2B5EF4-FFF2-40B4-BE49-F238E27FC236}">
                  <a16:creationId xmlns:a16="http://schemas.microsoft.com/office/drawing/2014/main" id="{6BEB9EC0-52E7-CE03-018B-4DC1661B7287}"/>
                </a:ext>
              </a:extLst>
            </p:cNvPr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77;p30">
              <a:extLst>
                <a:ext uri="{FF2B5EF4-FFF2-40B4-BE49-F238E27FC236}">
                  <a16:creationId xmlns:a16="http://schemas.microsoft.com/office/drawing/2014/main" id="{C03C703F-C74E-D8D2-C25A-8C8A8CFC5045}"/>
                </a:ext>
              </a:extLst>
            </p:cNvPr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78;p30">
              <a:extLst>
                <a:ext uri="{FF2B5EF4-FFF2-40B4-BE49-F238E27FC236}">
                  <a16:creationId xmlns:a16="http://schemas.microsoft.com/office/drawing/2014/main" id="{6E79219A-B2B9-A1C2-D7C9-037DA543362B}"/>
                </a:ext>
              </a:extLst>
            </p:cNvPr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79;p30">
              <a:extLst>
                <a:ext uri="{FF2B5EF4-FFF2-40B4-BE49-F238E27FC236}">
                  <a16:creationId xmlns:a16="http://schemas.microsoft.com/office/drawing/2014/main" id="{466F48A7-0D44-721D-0ABE-927F06494752}"/>
                </a:ext>
              </a:extLst>
            </p:cNvPr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80;p30">
              <a:extLst>
                <a:ext uri="{FF2B5EF4-FFF2-40B4-BE49-F238E27FC236}">
                  <a16:creationId xmlns:a16="http://schemas.microsoft.com/office/drawing/2014/main" id="{BF8C37BF-20B7-E871-49AD-221639CC3911}"/>
                </a:ext>
              </a:extLst>
            </p:cNvPr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81;p30">
              <a:extLst>
                <a:ext uri="{FF2B5EF4-FFF2-40B4-BE49-F238E27FC236}">
                  <a16:creationId xmlns:a16="http://schemas.microsoft.com/office/drawing/2014/main" id="{E76F6355-6B25-3249-6663-D3F4D482B00A}"/>
                </a:ext>
              </a:extLst>
            </p:cNvPr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82;p30">
              <a:extLst>
                <a:ext uri="{FF2B5EF4-FFF2-40B4-BE49-F238E27FC236}">
                  <a16:creationId xmlns:a16="http://schemas.microsoft.com/office/drawing/2014/main" id="{F99C951E-645B-20EB-761E-324372DAF203}"/>
                </a:ext>
              </a:extLst>
            </p:cNvPr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83;p30">
              <a:extLst>
                <a:ext uri="{FF2B5EF4-FFF2-40B4-BE49-F238E27FC236}">
                  <a16:creationId xmlns:a16="http://schemas.microsoft.com/office/drawing/2014/main" id="{C97FC1BC-98B7-15D5-119E-399CAFC6081E}"/>
                </a:ext>
              </a:extLst>
            </p:cNvPr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84;p30">
              <a:extLst>
                <a:ext uri="{FF2B5EF4-FFF2-40B4-BE49-F238E27FC236}">
                  <a16:creationId xmlns:a16="http://schemas.microsoft.com/office/drawing/2014/main" id="{68304262-316C-BF2C-75F2-18D2C4EDC6B3}"/>
                </a:ext>
              </a:extLst>
            </p:cNvPr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85;p30">
              <a:extLst>
                <a:ext uri="{FF2B5EF4-FFF2-40B4-BE49-F238E27FC236}">
                  <a16:creationId xmlns:a16="http://schemas.microsoft.com/office/drawing/2014/main" id="{5371856C-42CC-F12E-80DA-924D11BD722B}"/>
                </a:ext>
              </a:extLst>
            </p:cNvPr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86;p30">
              <a:extLst>
                <a:ext uri="{FF2B5EF4-FFF2-40B4-BE49-F238E27FC236}">
                  <a16:creationId xmlns:a16="http://schemas.microsoft.com/office/drawing/2014/main" id="{61E04AE2-CB4D-2B02-8FC7-7B63E89FE946}"/>
                </a:ext>
              </a:extLst>
            </p:cNvPr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87;p30">
              <a:extLst>
                <a:ext uri="{FF2B5EF4-FFF2-40B4-BE49-F238E27FC236}">
                  <a16:creationId xmlns:a16="http://schemas.microsoft.com/office/drawing/2014/main" id="{E6E0036E-2852-AF64-7FE4-33EB4F540F2A}"/>
                </a:ext>
              </a:extLst>
            </p:cNvPr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88;p30">
              <a:extLst>
                <a:ext uri="{FF2B5EF4-FFF2-40B4-BE49-F238E27FC236}">
                  <a16:creationId xmlns:a16="http://schemas.microsoft.com/office/drawing/2014/main" id="{68C23852-3905-477E-D3E1-24D3F1BB7AD3}"/>
                </a:ext>
              </a:extLst>
            </p:cNvPr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89;p30">
              <a:extLst>
                <a:ext uri="{FF2B5EF4-FFF2-40B4-BE49-F238E27FC236}">
                  <a16:creationId xmlns:a16="http://schemas.microsoft.com/office/drawing/2014/main" id="{5CEF113B-139D-9815-CFB6-330EEFA56518}"/>
                </a:ext>
              </a:extLst>
            </p:cNvPr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90;p30">
              <a:extLst>
                <a:ext uri="{FF2B5EF4-FFF2-40B4-BE49-F238E27FC236}">
                  <a16:creationId xmlns:a16="http://schemas.microsoft.com/office/drawing/2014/main" id="{6BDFD746-73E8-E4BA-AABE-F37B92F0F91D}"/>
                </a:ext>
              </a:extLst>
            </p:cNvPr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91;p30">
              <a:extLst>
                <a:ext uri="{FF2B5EF4-FFF2-40B4-BE49-F238E27FC236}">
                  <a16:creationId xmlns:a16="http://schemas.microsoft.com/office/drawing/2014/main" id="{B4C2FC38-57BB-85B2-7476-E578B1D92E60}"/>
                </a:ext>
              </a:extLst>
            </p:cNvPr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92;p30">
              <a:extLst>
                <a:ext uri="{FF2B5EF4-FFF2-40B4-BE49-F238E27FC236}">
                  <a16:creationId xmlns:a16="http://schemas.microsoft.com/office/drawing/2014/main" id="{AF6F6A3F-D1A3-93B7-BC21-485CBF3BF569}"/>
                </a:ext>
              </a:extLst>
            </p:cNvPr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93;p30">
              <a:extLst>
                <a:ext uri="{FF2B5EF4-FFF2-40B4-BE49-F238E27FC236}">
                  <a16:creationId xmlns:a16="http://schemas.microsoft.com/office/drawing/2014/main" id="{B704953C-01A8-A539-B8D0-81E81CDF93B2}"/>
                </a:ext>
              </a:extLst>
            </p:cNvPr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94;p30">
              <a:extLst>
                <a:ext uri="{FF2B5EF4-FFF2-40B4-BE49-F238E27FC236}">
                  <a16:creationId xmlns:a16="http://schemas.microsoft.com/office/drawing/2014/main" id="{04CAAB76-270A-0F0F-7FF2-9B5B66EE9AB6}"/>
                </a:ext>
              </a:extLst>
            </p:cNvPr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95;p30">
              <a:extLst>
                <a:ext uri="{FF2B5EF4-FFF2-40B4-BE49-F238E27FC236}">
                  <a16:creationId xmlns:a16="http://schemas.microsoft.com/office/drawing/2014/main" id="{55C5D174-F336-DA7E-9325-D36FD31DD7B7}"/>
                </a:ext>
              </a:extLst>
            </p:cNvPr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96;p30">
              <a:extLst>
                <a:ext uri="{FF2B5EF4-FFF2-40B4-BE49-F238E27FC236}">
                  <a16:creationId xmlns:a16="http://schemas.microsoft.com/office/drawing/2014/main" id="{42E68CF5-6B37-2C2C-459A-992C76605DEF}"/>
                </a:ext>
              </a:extLst>
            </p:cNvPr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97;p30">
              <a:extLst>
                <a:ext uri="{FF2B5EF4-FFF2-40B4-BE49-F238E27FC236}">
                  <a16:creationId xmlns:a16="http://schemas.microsoft.com/office/drawing/2014/main" id="{B57A33DF-2F3D-C4B9-B6EF-89BC7941F254}"/>
                </a:ext>
              </a:extLst>
            </p:cNvPr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98;p30">
              <a:extLst>
                <a:ext uri="{FF2B5EF4-FFF2-40B4-BE49-F238E27FC236}">
                  <a16:creationId xmlns:a16="http://schemas.microsoft.com/office/drawing/2014/main" id="{A86C4808-37B4-3BC4-4FD4-8C4D3D292FDD}"/>
                </a:ext>
              </a:extLst>
            </p:cNvPr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799;p30">
            <a:extLst>
              <a:ext uri="{FF2B5EF4-FFF2-40B4-BE49-F238E27FC236}">
                <a16:creationId xmlns:a16="http://schemas.microsoft.com/office/drawing/2014/main" id="{0144ACB2-FD82-0BEE-3B61-443E0613B3E4}"/>
              </a:ext>
            </a:extLst>
          </p:cNvPr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43" name="Google Shape;1800;p30">
              <a:extLst>
                <a:ext uri="{FF2B5EF4-FFF2-40B4-BE49-F238E27FC236}">
                  <a16:creationId xmlns:a16="http://schemas.microsoft.com/office/drawing/2014/main" id="{CABD97C9-3B5F-DB18-C401-29562190B2CB}"/>
                </a:ext>
              </a:extLst>
            </p:cNvPr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01;p30">
              <a:extLst>
                <a:ext uri="{FF2B5EF4-FFF2-40B4-BE49-F238E27FC236}">
                  <a16:creationId xmlns:a16="http://schemas.microsoft.com/office/drawing/2014/main" id="{F1EAADE9-0C6C-02ED-323E-9D80389FCC7D}"/>
                </a:ext>
              </a:extLst>
            </p:cNvPr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02;p30">
              <a:extLst>
                <a:ext uri="{FF2B5EF4-FFF2-40B4-BE49-F238E27FC236}">
                  <a16:creationId xmlns:a16="http://schemas.microsoft.com/office/drawing/2014/main" id="{36EC2805-A491-F150-FAEA-A0968B6014F1}"/>
                </a:ext>
              </a:extLst>
            </p:cNvPr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3;p30">
              <a:extLst>
                <a:ext uri="{FF2B5EF4-FFF2-40B4-BE49-F238E27FC236}">
                  <a16:creationId xmlns:a16="http://schemas.microsoft.com/office/drawing/2014/main" id="{34820260-B435-E2D6-AA1B-4D7BEC38816B}"/>
                </a:ext>
              </a:extLst>
            </p:cNvPr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04;p30">
              <a:extLst>
                <a:ext uri="{FF2B5EF4-FFF2-40B4-BE49-F238E27FC236}">
                  <a16:creationId xmlns:a16="http://schemas.microsoft.com/office/drawing/2014/main" id="{A1B3BD6C-AC18-2EB8-0B27-9891E5A55A98}"/>
                </a:ext>
              </a:extLst>
            </p:cNvPr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05;p30">
              <a:extLst>
                <a:ext uri="{FF2B5EF4-FFF2-40B4-BE49-F238E27FC236}">
                  <a16:creationId xmlns:a16="http://schemas.microsoft.com/office/drawing/2014/main" id="{A29F2D81-CF2A-5D04-8945-DD6B69F39EFB}"/>
                </a:ext>
              </a:extLst>
            </p:cNvPr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06;p30">
              <a:extLst>
                <a:ext uri="{FF2B5EF4-FFF2-40B4-BE49-F238E27FC236}">
                  <a16:creationId xmlns:a16="http://schemas.microsoft.com/office/drawing/2014/main" id="{0BEFC813-289F-60BD-C722-478DD77D9DBB}"/>
                </a:ext>
              </a:extLst>
            </p:cNvPr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07;p30">
              <a:extLst>
                <a:ext uri="{FF2B5EF4-FFF2-40B4-BE49-F238E27FC236}">
                  <a16:creationId xmlns:a16="http://schemas.microsoft.com/office/drawing/2014/main" id="{24388F51-AD2B-0D08-5A35-EE25138F3FB5}"/>
                </a:ext>
              </a:extLst>
            </p:cNvPr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08;p30">
              <a:extLst>
                <a:ext uri="{FF2B5EF4-FFF2-40B4-BE49-F238E27FC236}">
                  <a16:creationId xmlns:a16="http://schemas.microsoft.com/office/drawing/2014/main" id="{8D4E8E36-27DF-45CE-06DC-2F902506AC04}"/>
                </a:ext>
              </a:extLst>
            </p:cNvPr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09;p30">
              <a:extLst>
                <a:ext uri="{FF2B5EF4-FFF2-40B4-BE49-F238E27FC236}">
                  <a16:creationId xmlns:a16="http://schemas.microsoft.com/office/drawing/2014/main" id="{25B1DB39-1ABD-19EB-F729-8904DF513B97}"/>
                </a:ext>
              </a:extLst>
            </p:cNvPr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10;p30">
              <a:extLst>
                <a:ext uri="{FF2B5EF4-FFF2-40B4-BE49-F238E27FC236}">
                  <a16:creationId xmlns:a16="http://schemas.microsoft.com/office/drawing/2014/main" id="{4272BAA6-C67D-4449-2814-60399585615E}"/>
                </a:ext>
              </a:extLst>
            </p:cNvPr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11;p30">
              <a:extLst>
                <a:ext uri="{FF2B5EF4-FFF2-40B4-BE49-F238E27FC236}">
                  <a16:creationId xmlns:a16="http://schemas.microsoft.com/office/drawing/2014/main" id="{04C18E52-1D11-B6E3-D5D1-9693633DD2D6}"/>
                </a:ext>
              </a:extLst>
            </p:cNvPr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12;p30">
              <a:extLst>
                <a:ext uri="{FF2B5EF4-FFF2-40B4-BE49-F238E27FC236}">
                  <a16:creationId xmlns:a16="http://schemas.microsoft.com/office/drawing/2014/main" id="{7BF74C02-0DB2-9210-4051-9910C6AC331A}"/>
                </a:ext>
              </a:extLst>
            </p:cNvPr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813;p30">
              <a:extLst>
                <a:ext uri="{FF2B5EF4-FFF2-40B4-BE49-F238E27FC236}">
                  <a16:creationId xmlns:a16="http://schemas.microsoft.com/office/drawing/2014/main" id="{F0563609-3FF3-2ED6-7C12-0B9704B9E723}"/>
                </a:ext>
              </a:extLst>
            </p:cNvPr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814;p30">
              <a:extLst>
                <a:ext uri="{FF2B5EF4-FFF2-40B4-BE49-F238E27FC236}">
                  <a16:creationId xmlns:a16="http://schemas.microsoft.com/office/drawing/2014/main" id="{936D92FB-5F83-24B5-17A7-F41B49895513}"/>
                </a:ext>
              </a:extLst>
            </p:cNvPr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815;p30">
              <a:extLst>
                <a:ext uri="{FF2B5EF4-FFF2-40B4-BE49-F238E27FC236}">
                  <a16:creationId xmlns:a16="http://schemas.microsoft.com/office/drawing/2014/main" id="{ED4D1AC0-F0FA-AAC1-77B2-39FFB1365935}"/>
                </a:ext>
              </a:extLst>
            </p:cNvPr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816;p30">
              <a:extLst>
                <a:ext uri="{FF2B5EF4-FFF2-40B4-BE49-F238E27FC236}">
                  <a16:creationId xmlns:a16="http://schemas.microsoft.com/office/drawing/2014/main" id="{F1D388F5-7739-FD01-3465-00293C872B82}"/>
                </a:ext>
              </a:extLst>
            </p:cNvPr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817;p30">
              <a:extLst>
                <a:ext uri="{FF2B5EF4-FFF2-40B4-BE49-F238E27FC236}">
                  <a16:creationId xmlns:a16="http://schemas.microsoft.com/office/drawing/2014/main" id="{A8343F9C-A103-923D-ABC2-DE059A7ECE99}"/>
                </a:ext>
              </a:extLst>
            </p:cNvPr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18;p30">
              <a:extLst>
                <a:ext uri="{FF2B5EF4-FFF2-40B4-BE49-F238E27FC236}">
                  <a16:creationId xmlns:a16="http://schemas.microsoft.com/office/drawing/2014/main" id="{DE831BED-006C-A1FE-5060-8ECFCFB16336}"/>
                </a:ext>
              </a:extLst>
            </p:cNvPr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19;p30">
              <a:extLst>
                <a:ext uri="{FF2B5EF4-FFF2-40B4-BE49-F238E27FC236}">
                  <a16:creationId xmlns:a16="http://schemas.microsoft.com/office/drawing/2014/main" id="{8C20A4AF-0D0C-952A-5A02-ABF98FE53F9C}"/>
                </a:ext>
              </a:extLst>
            </p:cNvPr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20;p30">
              <a:extLst>
                <a:ext uri="{FF2B5EF4-FFF2-40B4-BE49-F238E27FC236}">
                  <a16:creationId xmlns:a16="http://schemas.microsoft.com/office/drawing/2014/main" id="{1BFB6A2D-EC32-150E-8C26-C9B42BFA0DBD}"/>
                </a:ext>
              </a:extLst>
            </p:cNvPr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1821;p30">
              <a:extLst>
                <a:ext uri="{FF2B5EF4-FFF2-40B4-BE49-F238E27FC236}">
                  <a16:creationId xmlns:a16="http://schemas.microsoft.com/office/drawing/2014/main" id="{8346D47A-C099-475B-A014-3B3F43FE75F3}"/>
                </a:ext>
              </a:extLst>
            </p:cNvPr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1822;p30">
              <a:extLst>
                <a:ext uri="{FF2B5EF4-FFF2-40B4-BE49-F238E27FC236}">
                  <a16:creationId xmlns:a16="http://schemas.microsoft.com/office/drawing/2014/main" id="{8B410CCA-9874-E1BE-152B-A02F4FA0501A}"/>
                </a:ext>
              </a:extLst>
            </p:cNvPr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1823;p30">
              <a:extLst>
                <a:ext uri="{FF2B5EF4-FFF2-40B4-BE49-F238E27FC236}">
                  <a16:creationId xmlns:a16="http://schemas.microsoft.com/office/drawing/2014/main" id="{2370480A-2BAD-B164-1FAC-E72D02F88BFD}"/>
                </a:ext>
              </a:extLst>
            </p:cNvPr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1824;p30">
              <a:extLst>
                <a:ext uri="{FF2B5EF4-FFF2-40B4-BE49-F238E27FC236}">
                  <a16:creationId xmlns:a16="http://schemas.microsoft.com/office/drawing/2014/main" id="{5C66B634-69DE-D1D5-312D-105BC82E3F20}"/>
                </a:ext>
              </a:extLst>
            </p:cNvPr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1825;p30">
              <a:extLst>
                <a:ext uri="{FF2B5EF4-FFF2-40B4-BE49-F238E27FC236}">
                  <a16:creationId xmlns:a16="http://schemas.microsoft.com/office/drawing/2014/main" id="{EC36638D-E3BF-8013-3C44-619377076015}"/>
                </a:ext>
              </a:extLst>
            </p:cNvPr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1826;p30">
              <a:extLst>
                <a:ext uri="{FF2B5EF4-FFF2-40B4-BE49-F238E27FC236}">
                  <a16:creationId xmlns:a16="http://schemas.microsoft.com/office/drawing/2014/main" id="{C5EEDA2F-ACDA-4E7A-44B9-58C7D36F0FC3}"/>
                </a:ext>
              </a:extLst>
            </p:cNvPr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1827;p30">
              <a:extLst>
                <a:ext uri="{FF2B5EF4-FFF2-40B4-BE49-F238E27FC236}">
                  <a16:creationId xmlns:a16="http://schemas.microsoft.com/office/drawing/2014/main" id="{112D70C8-B767-21A1-D766-9A45616FA018}"/>
                </a:ext>
              </a:extLst>
            </p:cNvPr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1828;p30">
              <a:extLst>
                <a:ext uri="{FF2B5EF4-FFF2-40B4-BE49-F238E27FC236}">
                  <a16:creationId xmlns:a16="http://schemas.microsoft.com/office/drawing/2014/main" id="{2EDF2E14-354B-F4AE-1D07-F093B10EBC85}"/>
                </a:ext>
              </a:extLst>
            </p:cNvPr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1829;p30">
              <a:extLst>
                <a:ext uri="{FF2B5EF4-FFF2-40B4-BE49-F238E27FC236}">
                  <a16:creationId xmlns:a16="http://schemas.microsoft.com/office/drawing/2014/main" id="{28AB4B47-6086-2748-CCF3-E5575AC09A25}"/>
                </a:ext>
              </a:extLst>
            </p:cNvPr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1830;p30">
              <a:extLst>
                <a:ext uri="{FF2B5EF4-FFF2-40B4-BE49-F238E27FC236}">
                  <a16:creationId xmlns:a16="http://schemas.microsoft.com/office/drawing/2014/main" id="{18E3E7D3-F788-9BD4-3830-A202DCBBF4C5}"/>
                </a:ext>
              </a:extLst>
            </p:cNvPr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1831;p30">
              <a:extLst>
                <a:ext uri="{FF2B5EF4-FFF2-40B4-BE49-F238E27FC236}">
                  <a16:creationId xmlns:a16="http://schemas.microsoft.com/office/drawing/2014/main" id="{87B56506-016B-0BE6-77A8-AC15096C3B85}"/>
                </a:ext>
              </a:extLst>
            </p:cNvPr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1832;p30">
              <a:extLst>
                <a:ext uri="{FF2B5EF4-FFF2-40B4-BE49-F238E27FC236}">
                  <a16:creationId xmlns:a16="http://schemas.microsoft.com/office/drawing/2014/main" id="{3917D7DF-F091-B951-0262-A3656773C80D}"/>
                </a:ext>
              </a:extLst>
            </p:cNvPr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1833;p30">
              <a:extLst>
                <a:ext uri="{FF2B5EF4-FFF2-40B4-BE49-F238E27FC236}">
                  <a16:creationId xmlns:a16="http://schemas.microsoft.com/office/drawing/2014/main" id="{239BF070-4FAD-C2DE-60A5-CF80AEA8F340}"/>
                </a:ext>
              </a:extLst>
            </p:cNvPr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1834;p30">
              <a:extLst>
                <a:ext uri="{FF2B5EF4-FFF2-40B4-BE49-F238E27FC236}">
                  <a16:creationId xmlns:a16="http://schemas.microsoft.com/office/drawing/2014/main" id="{B268F6E5-1A5A-85A1-9493-BAD334D668A8}"/>
                </a:ext>
              </a:extLst>
            </p:cNvPr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3" name="Google Shape;1838;p30">
            <a:extLst>
              <a:ext uri="{FF2B5EF4-FFF2-40B4-BE49-F238E27FC236}">
                <a16:creationId xmlns:a16="http://schemas.microsoft.com/office/drawing/2014/main" id="{5114C252-FEE3-8EB7-FA94-9CFD0B6B38B8}"/>
              </a:ext>
            </a:extLst>
          </p:cNvPr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2321;p48">
            <a:extLst>
              <a:ext uri="{FF2B5EF4-FFF2-40B4-BE49-F238E27FC236}">
                <a16:creationId xmlns:a16="http://schemas.microsoft.com/office/drawing/2014/main" id="{9B0D09EC-81E9-EBCF-FC0B-565985FD5E94}"/>
              </a:ext>
            </a:extLst>
          </p:cNvPr>
          <p:cNvSpPr txBox="1">
            <a:spLocks/>
          </p:cNvSpPr>
          <p:nvPr/>
        </p:nvSpPr>
        <p:spPr>
          <a:xfrm>
            <a:off x="3441615" y="3928728"/>
            <a:ext cx="22860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it-IT" err="1"/>
              <a:t>BlueRevolution</a:t>
            </a:r>
            <a:endParaRPr lang="it-IT"/>
          </a:p>
          <a:p>
            <a:pPr marL="0" indent="0" algn="ctr">
              <a:buFont typeface="Open Sans"/>
              <a:buNone/>
            </a:pPr>
            <a:r>
              <a:rPr lang="it-IT"/>
              <a:t>Gruppo 3</a:t>
            </a:r>
          </a:p>
        </p:txBody>
      </p:sp>
      <p:pic>
        <p:nvPicPr>
          <p:cNvPr id="3165" name="Immagine 3164">
            <a:extLst>
              <a:ext uri="{FF2B5EF4-FFF2-40B4-BE49-F238E27FC236}">
                <a16:creationId xmlns:a16="http://schemas.microsoft.com/office/drawing/2014/main" id="{1E3A84F9-3E00-B207-3ACE-801B037A0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756" y="588556"/>
            <a:ext cx="3490019" cy="203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4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58"/>
          <p:cNvSpPr txBox="1"/>
          <p:nvPr/>
        </p:nvSpPr>
        <p:spPr>
          <a:xfrm>
            <a:off x="4573268" y="2133150"/>
            <a:ext cx="12702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40%</a:t>
            </a:r>
            <a:endParaRPr sz="28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41" name="Google Shape;2641;p58"/>
          <p:cNvSpPr txBox="1"/>
          <p:nvPr/>
        </p:nvSpPr>
        <p:spPr>
          <a:xfrm>
            <a:off x="3303068" y="2627450"/>
            <a:ext cx="12702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60%</a:t>
            </a:r>
            <a:endParaRPr sz="28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43" name="Google Shape;2643;p58"/>
          <p:cNvSpPr txBox="1"/>
          <p:nvPr/>
        </p:nvSpPr>
        <p:spPr>
          <a:xfrm>
            <a:off x="1855909" y="868330"/>
            <a:ext cx="6365577" cy="8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2.000 città al mondo a rischio siccità.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47,6% dell’acqua prelevata per uso potabile è stata dispersa nel 2018.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74% dei disastri naturali al mondo è legato all’acqua.</a:t>
            </a:r>
          </a:p>
        </p:txBody>
      </p:sp>
      <p:sp>
        <p:nvSpPr>
          <p:cNvPr id="2647" name="Google Shape;2647;p58"/>
          <p:cNvSpPr/>
          <p:nvPr/>
        </p:nvSpPr>
        <p:spPr>
          <a:xfrm rot="3011561">
            <a:off x="8491712" y="4268297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58"/>
          <p:cNvSpPr txBox="1">
            <a:spLocks noGrp="1"/>
          </p:cNvSpPr>
          <p:nvPr>
            <p:ph type="ctrTitle" idx="429496729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Perché </a:t>
            </a:r>
            <a:r>
              <a:rPr lang="en" err="1"/>
              <a:t>l’acqua</a:t>
            </a:r>
            <a:r>
              <a:rPr lang="en"/>
              <a:t>?</a:t>
            </a:r>
            <a:endParaRPr lang="it-IT"/>
          </a:p>
        </p:txBody>
      </p:sp>
      <p:pic>
        <p:nvPicPr>
          <p:cNvPr id="2" name="Google Shape;849;p16">
            <a:extLst>
              <a:ext uri="{FF2B5EF4-FFF2-40B4-BE49-F238E27FC236}">
                <a16:creationId xmlns:a16="http://schemas.microsoft.com/office/drawing/2014/main" id="{C214E99D-8E42-66E0-826E-BD8F1A233228}"/>
              </a:ext>
            </a:extLst>
          </p:cNvPr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9256486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850;p16">
            <a:extLst>
              <a:ext uri="{FF2B5EF4-FFF2-40B4-BE49-F238E27FC236}">
                <a16:creationId xmlns:a16="http://schemas.microsoft.com/office/drawing/2014/main" id="{BD04198B-F601-90E8-BD99-016A78702ECE}"/>
              </a:ext>
            </a:extLst>
          </p:cNvPr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4" name="Google Shape;851;p16">
              <a:extLst>
                <a:ext uri="{FF2B5EF4-FFF2-40B4-BE49-F238E27FC236}">
                  <a16:creationId xmlns:a16="http://schemas.microsoft.com/office/drawing/2014/main" id="{A2E08592-5758-EAE4-BEE0-DB7595B90F8A}"/>
                </a:ext>
              </a:extLst>
            </p:cNvPr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52;p16">
              <a:extLst>
                <a:ext uri="{FF2B5EF4-FFF2-40B4-BE49-F238E27FC236}">
                  <a16:creationId xmlns:a16="http://schemas.microsoft.com/office/drawing/2014/main" id="{036BAFFD-F3AA-7818-4C63-65CED0482996}"/>
                </a:ext>
              </a:extLst>
            </p:cNvPr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53;p16">
              <a:extLst>
                <a:ext uri="{FF2B5EF4-FFF2-40B4-BE49-F238E27FC236}">
                  <a16:creationId xmlns:a16="http://schemas.microsoft.com/office/drawing/2014/main" id="{27805AEF-D1F5-048D-176F-17A53F563E9E}"/>
                </a:ext>
              </a:extLst>
            </p:cNvPr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54;p16">
              <a:extLst>
                <a:ext uri="{FF2B5EF4-FFF2-40B4-BE49-F238E27FC236}">
                  <a16:creationId xmlns:a16="http://schemas.microsoft.com/office/drawing/2014/main" id="{AF5DF3EC-CEBE-9139-3B87-B86DFE7DC695}"/>
                </a:ext>
              </a:extLst>
            </p:cNvPr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55;p16">
              <a:extLst>
                <a:ext uri="{FF2B5EF4-FFF2-40B4-BE49-F238E27FC236}">
                  <a16:creationId xmlns:a16="http://schemas.microsoft.com/office/drawing/2014/main" id="{E8D0A9C8-37B1-507E-3A4B-6927C5D1384F}"/>
                </a:ext>
              </a:extLst>
            </p:cNvPr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56;p16">
              <a:extLst>
                <a:ext uri="{FF2B5EF4-FFF2-40B4-BE49-F238E27FC236}">
                  <a16:creationId xmlns:a16="http://schemas.microsoft.com/office/drawing/2014/main" id="{C258B15A-0DB4-9462-5A62-A44586CE6A93}"/>
                </a:ext>
              </a:extLst>
            </p:cNvPr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7;p16">
              <a:extLst>
                <a:ext uri="{FF2B5EF4-FFF2-40B4-BE49-F238E27FC236}">
                  <a16:creationId xmlns:a16="http://schemas.microsoft.com/office/drawing/2014/main" id="{CA789B78-52DA-9B49-7F9D-CC0F51D23DEF}"/>
                </a:ext>
              </a:extLst>
            </p:cNvPr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58;p16">
              <a:extLst>
                <a:ext uri="{FF2B5EF4-FFF2-40B4-BE49-F238E27FC236}">
                  <a16:creationId xmlns:a16="http://schemas.microsoft.com/office/drawing/2014/main" id="{3A1D62FB-02AB-016A-5AF6-465ACCABC028}"/>
                </a:ext>
              </a:extLst>
            </p:cNvPr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59;p16">
              <a:extLst>
                <a:ext uri="{FF2B5EF4-FFF2-40B4-BE49-F238E27FC236}">
                  <a16:creationId xmlns:a16="http://schemas.microsoft.com/office/drawing/2014/main" id="{75B09BA8-0A1D-6D07-780A-448B7E6ED9D5}"/>
                </a:ext>
              </a:extLst>
            </p:cNvPr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60;p16">
              <a:extLst>
                <a:ext uri="{FF2B5EF4-FFF2-40B4-BE49-F238E27FC236}">
                  <a16:creationId xmlns:a16="http://schemas.microsoft.com/office/drawing/2014/main" id="{5AECBF90-46C7-B386-DF0E-2C69D0B81BCB}"/>
                </a:ext>
              </a:extLst>
            </p:cNvPr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1;p16">
              <a:extLst>
                <a:ext uri="{FF2B5EF4-FFF2-40B4-BE49-F238E27FC236}">
                  <a16:creationId xmlns:a16="http://schemas.microsoft.com/office/drawing/2014/main" id="{9B4CDB9E-2F13-AA7B-2F5B-D4119D68EE02}"/>
                </a:ext>
              </a:extLst>
            </p:cNvPr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62;p16">
              <a:extLst>
                <a:ext uri="{FF2B5EF4-FFF2-40B4-BE49-F238E27FC236}">
                  <a16:creationId xmlns:a16="http://schemas.microsoft.com/office/drawing/2014/main" id="{4AEB001E-029F-A8EA-7928-101E4C58F356}"/>
                </a:ext>
              </a:extLst>
            </p:cNvPr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63;p16">
              <a:extLst>
                <a:ext uri="{FF2B5EF4-FFF2-40B4-BE49-F238E27FC236}">
                  <a16:creationId xmlns:a16="http://schemas.microsoft.com/office/drawing/2014/main" id="{3D52D71F-F24A-FEAB-C1EC-03D01A880581}"/>
                </a:ext>
              </a:extLst>
            </p:cNvPr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64;p16">
              <a:extLst>
                <a:ext uri="{FF2B5EF4-FFF2-40B4-BE49-F238E27FC236}">
                  <a16:creationId xmlns:a16="http://schemas.microsoft.com/office/drawing/2014/main" id="{BB85977E-D23C-05D6-41A2-F3FA800648DF}"/>
                </a:ext>
              </a:extLst>
            </p:cNvPr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65;p16">
              <a:extLst>
                <a:ext uri="{FF2B5EF4-FFF2-40B4-BE49-F238E27FC236}">
                  <a16:creationId xmlns:a16="http://schemas.microsoft.com/office/drawing/2014/main" id="{DEB80BFD-8B5F-CEA7-FDD8-7BFFB7DB4902}"/>
                </a:ext>
              </a:extLst>
            </p:cNvPr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66;p16">
              <a:extLst>
                <a:ext uri="{FF2B5EF4-FFF2-40B4-BE49-F238E27FC236}">
                  <a16:creationId xmlns:a16="http://schemas.microsoft.com/office/drawing/2014/main" id="{4D06053D-73C1-9B92-A584-C0FF6088BB47}"/>
                </a:ext>
              </a:extLst>
            </p:cNvPr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67;p16">
              <a:extLst>
                <a:ext uri="{FF2B5EF4-FFF2-40B4-BE49-F238E27FC236}">
                  <a16:creationId xmlns:a16="http://schemas.microsoft.com/office/drawing/2014/main" id="{67CDC655-5ADD-0561-DA93-4D0AF9E768F1}"/>
                </a:ext>
              </a:extLst>
            </p:cNvPr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68;p16">
              <a:extLst>
                <a:ext uri="{FF2B5EF4-FFF2-40B4-BE49-F238E27FC236}">
                  <a16:creationId xmlns:a16="http://schemas.microsoft.com/office/drawing/2014/main" id="{11DD7DF8-BA32-83A2-8F89-EC847207DD53}"/>
                </a:ext>
              </a:extLst>
            </p:cNvPr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69;p16">
              <a:extLst>
                <a:ext uri="{FF2B5EF4-FFF2-40B4-BE49-F238E27FC236}">
                  <a16:creationId xmlns:a16="http://schemas.microsoft.com/office/drawing/2014/main" id="{2F0F5290-E058-5472-2374-58AD282DB89A}"/>
                </a:ext>
              </a:extLst>
            </p:cNvPr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70;p16">
              <a:extLst>
                <a:ext uri="{FF2B5EF4-FFF2-40B4-BE49-F238E27FC236}">
                  <a16:creationId xmlns:a16="http://schemas.microsoft.com/office/drawing/2014/main" id="{A9AC3051-EDE6-BDAD-E77B-3CBF9925A059}"/>
                </a:ext>
              </a:extLst>
            </p:cNvPr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71;p16">
              <a:extLst>
                <a:ext uri="{FF2B5EF4-FFF2-40B4-BE49-F238E27FC236}">
                  <a16:creationId xmlns:a16="http://schemas.microsoft.com/office/drawing/2014/main" id="{74DE1E0D-5AB1-4C6D-FCD1-C90793B019A1}"/>
                </a:ext>
              </a:extLst>
            </p:cNvPr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72;p16">
              <a:extLst>
                <a:ext uri="{FF2B5EF4-FFF2-40B4-BE49-F238E27FC236}">
                  <a16:creationId xmlns:a16="http://schemas.microsoft.com/office/drawing/2014/main" id="{60E86D87-60CC-CD90-28C7-4572223BF7C6}"/>
                </a:ext>
              </a:extLst>
            </p:cNvPr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73;p16">
              <a:extLst>
                <a:ext uri="{FF2B5EF4-FFF2-40B4-BE49-F238E27FC236}">
                  <a16:creationId xmlns:a16="http://schemas.microsoft.com/office/drawing/2014/main" id="{131EBDC0-7E77-0EE6-B69D-AF5B3ADE0ECD}"/>
                </a:ext>
              </a:extLst>
            </p:cNvPr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74;p16">
              <a:extLst>
                <a:ext uri="{FF2B5EF4-FFF2-40B4-BE49-F238E27FC236}">
                  <a16:creationId xmlns:a16="http://schemas.microsoft.com/office/drawing/2014/main" id="{6A463343-B1C4-5088-C985-59C5797AD83E}"/>
                </a:ext>
              </a:extLst>
            </p:cNvPr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75;p16">
              <a:extLst>
                <a:ext uri="{FF2B5EF4-FFF2-40B4-BE49-F238E27FC236}">
                  <a16:creationId xmlns:a16="http://schemas.microsoft.com/office/drawing/2014/main" id="{2A71DC04-50EB-40A6-01EF-B2B1E00CC68B}"/>
                </a:ext>
              </a:extLst>
            </p:cNvPr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76;p16">
              <a:extLst>
                <a:ext uri="{FF2B5EF4-FFF2-40B4-BE49-F238E27FC236}">
                  <a16:creationId xmlns:a16="http://schemas.microsoft.com/office/drawing/2014/main" id="{A194E674-3370-7CF5-63EE-00DE16745ACC}"/>
                </a:ext>
              </a:extLst>
            </p:cNvPr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77;p16">
              <a:extLst>
                <a:ext uri="{FF2B5EF4-FFF2-40B4-BE49-F238E27FC236}">
                  <a16:creationId xmlns:a16="http://schemas.microsoft.com/office/drawing/2014/main" id="{023A94E3-5DC0-2376-EB76-3C05098E3461}"/>
                </a:ext>
              </a:extLst>
            </p:cNvPr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78;p16">
              <a:extLst>
                <a:ext uri="{FF2B5EF4-FFF2-40B4-BE49-F238E27FC236}">
                  <a16:creationId xmlns:a16="http://schemas.microsoft.com/office/drawing/2014/main" id="{460390FD-6F7E-5503-89FC-81185229251E}"/>
                </a:ext>
              </a:extLst>
            </p:cNvPr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9;p16">
              <a:extLst>
                <a:ext uri="{FF2B5EF4-FFF2-40B4-BE49-F238E27FC236}">
                  <a16:creationId xmlns:a16="http://schemas.microsoft.com/office/drawing/2014/main" id="{938F9E1D-54F1-E642-3FD3-D4C7BF3B7BBB}"/>
                </a:ext>
              </a:extLst>
            </p:cNvPr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0;p16">
              <a:extLst>
                <a:ext uri="{FF2B5EF4-FFF2-40B4-BE49-F238E27FC236}">
                  <a16:creationId xmlns:a16="http://schemas.microsoft.com/office/drawing/2014/main" id="{8E08EDAF-2281-3E78-D3FC-ADB57BCDBD64}"/>
                </a:ext>
              </a:extLst>
            </p:cNvPr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81;p16">
              <a:extLst>
                <a:ext uri="{FF2B5EF4-FFF2-40B4-BE49-F238E27FC236}">
                  <a16:creationId xmlns:a16="http://schemas.microsoft.com/office/drawing/2014/main" id="{BA76D07A-C2D7-B217-9B2A-A328553938A9}"/>
                </a:ext>
              </a:extLst>
            </p:cNvPr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82;p16">
              <a:extLst>
                <a:ext uri="{FF2B5EF4-FFF2-40B4-BE49-F238E27FC236}">
                  <a16:creationId xmlns:a16="http://schemas.microsoft.com/office/drawing/2014/main" id="{AD51420A-5BFC-B86C-F601-7D92BCD38A29}"/>
                </a:ext>
              </a:extLst>
            </p:cNvPr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83;p16">
              <a:extLst>
                <a:ext uri="{FF2B5EF4-FFF2-40B4-BE49-F238E27FC236}">
                  <a16:creationId xmlns:a16="http://schemas.microsoft.com/office/drawing/2014/main" id="{099B5775-3076-EB05-DFC5-C53FC69E4CE6}"/>
                </a:ext>
              </a:extLst>
            </p:cNvPr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84;p16">
              <a:extLst>
                <a:ext uri="{FF2B5EF4-FFF2-40B4-BE49-F238E27FC236}">
                  <a16:creationId xmlns:a16="http://schemas.microsoft.com/office/drawing/2014/main" id="{51580FA2-952D-B0C1-D27A-852553251A7D}"/>
                </a:ext>
              </a:extLst>
            </p:cNvPr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85;p16">
              <a:extLst>
                <a:ext uri="{FF2B5EF4-FFF2-40B4-BE49-F238E27FC236}">
                  <a16:creationId xmlns:a16="http://schemas.microsoft.com/office/drawing/2014/main" id="{36D1D7BB-2E0A-7249-8CB3-965954885AD8}"/>
                </a:ext>
              </a:extLst>
            </p:cNvPr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" name="Google Shape;886;p16">
            <a:extLst>
              <a:ext uri="{FF2B5EF4-FFF2-40B4-BE49-F238E27FC236}">
                <a16:creationId xmlns:a16="http://schemas.microsoft.com/office/drawing/2014/main" id="{C629F727-C7E3-BB87-F2B7-705A535B3B11}"/>
              </a:ext>
            </a:extLst>
          </p:cNvPr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5790199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887;p16">
            <a:extLst>
              <a:ext uri="{FF2B5EF4-FFF2-40B4-BE49-F238E27FC236}">
                <a16:creationId xmlns:a16="http://schemas.microsoft.com/office/drawing/2014/main" id="{57797CB5-7071-274C-7369-8C38B3952364}"/>
              </a:ext>
            </a:extLst>
          </p:cNvPr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888;p16">
            <a:extLst>
              <a:ext uri="{FF2B5EF4-FFF2-40B4-BE49-F238E27FC236}">
                <a16:creationId xmlns:a16="http://schemas.microsoft.com/office/drawing/2014/main" id="{B0961B7A-8193-327D-00B5-F6C0196B6ABB}"/>
              </a:ext>
            </a:extLst>
          </p:cNvPr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42" name="Google Shape;889;p16">
              <a:extLst>
                <a:ext uri="{FF2B5EF4-FFF2-40B4-BE49-F238E27FC236}">
                  <a16:creationId xmlns:a16="http://schemas.microsoft.com/office/drawing/2014/main" id="{7F0C3445-BDC3-6A6E-2574-F8D36F2CA5A0}"/>
                </a:ext>
              </a:extLst>
            </p:cNvPr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90;p16">
              <a:extLst>
                <a:ext uri="{FF2B5EF4-FFF2-40B4-BE49-F238E27FC236}">
                  <a16:creationId xmlns:a16="http://schemas.microsoft.com/office/drawing/2014/main" id="{4DB53B29-361D-DF62-928F-37049D3E09A2}"/>
                </a:ext>
              </a:extLst>
            </p:cNvPr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91;p16">
              <a:extLst>
                <a:ext uri="{FF2B5EF4-FFF2-40B4-BE49-F238E27FC236}">
                  <a16:creationId xmlns:a16="http://schemas.microsoft.com/office/drawing/2014/main" id="{AEB0390E-3AAE-074A-6478-6320176479AC}"/>
                </a:ext>
              </a:extLst>
            </p:cNvPr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92;p16">
              <a:extLst>
                <a:ext uri="{FF2B5EF4-FFF2-40B4-BE49-F238E27FC236}">
                  <a16:creationId xmlns:a16="http://schemas.microsoft.com/office/drawing/2014/main" id="{6B4BA70D-FCAE-7FAD-E2EA-54A5FCA3668C}"/>
                </a:ext>
              </a:extLst>
            </p:cNvPr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93;p16">
              <a:extLst>
                <a:ext uri="{FF2B5EF4-FFF2-40B4-BE49-F238E27FC236}">
                  <a16:creationId xmlns:a16="http://schemas.microsoft.com/office/drawing/2014/main" id="{9B043B4B-E1E8-AF71-8967-58D30AC032EC}"/>
                </a:ext>
              </a:extLst>
            </p:cNvPr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94;p16">
              <a:extLst>
                <a:ext uri="{FF2B5EF4-FFF2-40B4-BE49-F238E27FC236}">
                  <a16:creationId xmlns:a16="http://schemas.microsoft.com/office/drawing/2014/main" id="{F86D1AC5-4682-BE9A-8FF8-38695CBD15B7}"/>
                </a:ext>
              </a:extLst>
            </p:cNvPr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95;p16">
              <a:extLst>
                <a:ext uri="{FF2B5EF4-FFF2-40B4-BE49-F238E27FC236}">
                  <a16:creationId xmlns:a16="http://schemas.microsoft.com/office/drawing/2014/main" id="{8D56F9C3-0863-B85A-93B3-8ED4EE7B9B66}"/>
                </a:ext>
              </a:extLst>
            </p:cNvPr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96;p16">
              <a:extLst>
                <a:ext uri="{FF2B5EF4-FFF2-40B4-BE49-F238E27FC236}">
                  <a16:creationId xmlns:a16="http://schemas.microsoft.com/office/drawing/2014/main" id="{83A709B6-23A8-3BE3-614F-1DF4AF0C404F}"/>
                </a:ext>
              </a:extLst>
            </p:cNvPr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97;p16">
              <a:extLst>
                <a:ext uri="{FF2B5EF4-FFF2-40B4-BE49-F238E27FC236}">
                  <a16:creationId xmlns:a16="http://schemas.microsoft.com/office/drawing/2014/main" id="{E6F2695C-CFE8-CDE0-0537-2D00A2F86061}"/>
                </a:ext>
              </a:extLst>
            </p:cNvPr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98;p16">
              <a:extLst>
                <a:ext uri="{FF2B5EF4-FFF2-40B4-BE49-F238E27FC236}">
                  <a16:creationId xmlns:a16="http://schemas.microsoft.com/office/drawing/2014/main" id="{2230683F-A04E-8FDC-387A-F50E39807538}"/>
                </a:ext>
              </a:extLst>
            </p:cNvPr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99;p16">
              <a:extLst>
                <a:ext uri="{FF2B5EF4-FFF2-40B4-BE49-F238E27FC236}">
                  <a16:creationId xmlns:a16="http://schemas.microsoft.com/office/drawing/2014/main" id="{9E5AA85D-7F1B-F589-7331-D59B8A53AFC6}"/>
                </a:ext>
              </a:extLst>
            </p:cNvPr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00;p16">
              <a:extLst>
                <a:ext uri="{FF2B5EF4-FFF2-40B4-BE49-F238E27FC236}">
                  <a16:creationId xmlns:a16="http://schemas.microsoft.com/office/drawing/2014/main" id="{666A5431-1835-7417-62AF-B11A106A92A1}"/>
                </a:ext>
              </a:extLst>
            </p:cNvPr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01;p16">
              <a:extLst>
                <a:ext uri="{FF2B5EF4-FFF2-40B4-BE49-F238E27FC236}">
                  <a16:creationId xmlns:a16="http://schemas.microsoft.com/office/drawing/2014/main" id="{8A9C4E89-9A8A-1FED-7989-6F25EA5F3EE6}"/>
                </a:ext>
              </a:extLst>
            </p:cNvPr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02;p16">
              <a:extLst>
                <a:ext uri="{FF2B5EF4-FFF2-40B4-BE49-F238E27FC236}">
                  <a16:creationId xmlns:a16="http://schemas.microsoft.com/office/drawing/2014/main" id="{0F34FFF7-3C2B-BE46-17D3-6C10D608E8C5}"/>
                </a:ext>
              </a:extLst>
            </p:cNvPr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03;p16">
              <a:extLst>
                <a:ext uri="{FF2B5EF4-FFF2-40B4-BE49-F238E27FC236}">
                  <a16:creationId xmlns:a16="http://schemas.microsoft.com/office/drawing/2014/main" id="{66921094-0B43-14CE-C389-D42C486793C1}"/>
                </a:ext>
              </a:extLst>
            </p:cNvPr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04;p16">
              <a:extLst>
                <a:ext uri="{FF2B5EF4-FFF2-40B4-BE49-F238E27FC236}">
                  <a16:creationId xmlns:a16="http://schemas.microsoft.com/office/drawing/2014/main" id="{672E406D-19A0-7F9E-B19B-D38225E5DB0D}"/>
                </a:ext>
              </a:extLst>
            </p:cNvPr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05;p16">
              <a:extLst>
                <a:ext uri="{FF2B5EF4-FFF2-40B4-BE49-F238E27FC236}">
                  <a16:creationId xmlns:a16="http://schemas.microsoft.com/office/drawing/2014/main" id="{A5B67257-BBA0-E1B0-E447-B743E3F643F4}"/>
                </a:ext>
              </a:extLst>
            </p:cNvPr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06;p16">
              <a:extLst>
                <a:ext uri="{FF2B5EF4-FFF2-40B4-BE49-F238E27FC236}">
                  <a16:creationId xmlns:a16="http://schemas.microsoft.com/office/drawing/2014/main" id="{E50864F8-5492-30CA-C502-733EA62216B6}"/>
                </a:ext>
              </a:extLst>
            </p:cNvPr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07;p16">
              <a:extLst>
                <a:ext uri="{FF2B5EF4-FFF2-40B4-BE49-F238E27FC236}">
                  <a16:creationId xmlns:a16="http://schemas.microsoft.com/office/drawing/2014/main" id="{A4B393D4-F1EE-BC4F-C70C-35E2E99015B0}"/>
                </a:ext>
              </a:extLst>
            </p:cNvPr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08;p16">
              <a:extLst>
                <a:ext uri="{FF2B5EF4-FFF2-40B4-BE49-F238E27FC236}">
                  <a16:creationId xmlns:a16="http://schemas.microsoft.com/office/drawing/2014/main" id="{01C88EEC-CC15-11D1-7B57-A9CD5801B579}"/>
                </a:ext>
              </a:extLst>
            </p:cNvPr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09;p16">
              <a:extLst>
                <a:ext uri="{FF2B5EF4-FFF2-40B4-BE49-F238E27FC236}">
                  <a16:creationId xmlns:a16="http://schemas.microsoft.com/office/drawing/2014/main" id="{EC356BDE-18F6-915F-5D9E-058D124925BC}"/>
                </a:ext>
              </a:extLst>
            </p:cNvPr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10;p16">
              <a:extLst>
                <a:ext uri="{FF2B5EF4-FFF2-40B4-BE49-F238E27FC236}">
                  <a16:creationId xmlns:a16="http://schemas.microsoft.com/office/drawing/2014/main" id="{094A87D9-77AF-038F-A9E8-B278235E6DDE}"/>
                </a:ext>
              </a:extLst>
            </p:cNvPr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911;p16">
              <a:extLst>
                <a:ext uri="{FF2B5EF4-FFF2-40B4-BE49-F238E27FC236}">
                  <a16:creationId xmlns:a16="http://schemas.microsoft.com/office/drawing/2014/main" id="{0B9C6DF0-B7A4-408D-562C-413FBB01D38B}"/>
                </a:ext>
              </a:extLst>
            </p:cNvPr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912;p16">
              <a:extLst>
                <a:ext uri="{FF2B5EF4-FFF2-40B4-BE49-F238E27FC236}">
                  <a16:creationId xmlns:a16="http://schemas.microsoft.com/office/drawing/2014/main" id="{BC3D4D3A-FB3B-0328-8C28-D393EA2B4383}"/>
                </a:ext>
              </a:extLst>
            </p:cNvPr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913;p16">
              <a:extLst>
                <a:ext uri="{FF2B5EF4-FFF2-40B4-BE49-F238E27FC236}">
                  <a16:creationId xmlns:a16="http://schemas.microsoft.com/office/drawing/2014/main" id="{6D0D2613-5FD0-2065-7187-A7ABAB634A0F}"/>
                </a:ext>
              </a:extLst>
            </p:cNvPr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914;p16">
              <a:extLst>
                <a:ext uri="{FF2B5EF4-FFF2-40B4-BE49-F238E27FC236}">
                  <a16:creationId xmlns:a16="http://schemas.microsoft.com/office/drawing/2014/main" id="{27BA665B-CB2F-C3F9-A2DB-5BF04B9B491E}"/>
                </a:ext>
              </a:extLst>
            </p:cNvPr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915;p16">
              <a:extLst>
                <a:ext uri="{FF2B5EF4-FFF2-40B4-BE49-F238E27FC236}">
                  <a16:creationId xmlns:a16="http://schemas.microsoft.com/office/drawing/2014/main" id="{208C293F-5613-C637-C0D7-19C29FCFB355}"/>
                </a:ext>
              </a:extLst>
            </p:cNvPr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916;p16">
              <a:extLst>
                <a:ext uri="{FF2B5EF4-FFF2-40B4-BE49-F238E27FC236}">
                  <a16:creationId xmlns:a16="http://schemas.microsoft.com/office/drawing/2014/main" id="{D5258865-5F09-F837-7FD2-2CCA3A0509D1}"/>
                </a:ext>
              </a:extLst>
            </p:cNvPr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917;p16">
              <a:extLst>
                <a:ext uri="{FF2B5EF4-FFF2-40B4-BE49-F238E27FC236}">
                  <a16:creationId xmlns:a16="http://schemas.microsoft.com/office/drawing/2014/main" id="{0D9B9540-81C4-96AF-2657-B555542A41D0}"/>
                </a:ext>
              </a:extLst>
            </p:cNvPr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918;p16">
              <a:extLst>
                <a:ext uri="{FF2B5EF4-FFF2-40B4-BE49-F238E27FC236}">
                  <a16:creationId xmlns:a16="http://schemas.microsoft.com/office/drawing/2014/main" id="{AD3DDD96-3441-41AF-6B56-B06076F30B88}"/>
                </a:ext>
              </a:extLst>
            </p:cNvPr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919;p16">
              <a:extLst>
                <a:ext uri="{FF2B5EF4-FFF2-40B4-BE49-F238E27FC236}">
                  <a16:creationId xmlns:a16="http://schemas.microsoft.com/office/drawing/2014/main" id="{079CDEA3-CE3B-35BE-9298-BCEBC108B3BF}"/>
                </a:ext>
              </a:extLst>
            </p:cNvPr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920;p16">
              <a:extLst>
                <a:ext uri="{FF2B5EF4-FFF2-40B4-BE49-F238E27FC236}">
                  <a16:creationId xmlns:a16="http://schemas.microsoft.com/office/drawing/2014/main" id="{BFD1117D-327D-FAD4-8D0B-FC73C37D1587}"/>
                </a:ext>
              </a:extLst>
            </p:cNvPr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921;p16">
              <a:extLst>
                <a:ext uri="{FF2B5EF4-FFF2-40B4-BE49-F238E27FC236}">
                  <a16:creationId xmlns:a16="http://schemas.microsoft.com/office/drawing/2014/main" id="{20A919E7-8E89-C3C9-C046-6E4CF4B75F97}"/>
                </a:ext>
              </a:extLst>
            </p:cNvPr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922;p16">
              <a:extLst>
                <a:ext uri="{FF2B5EF4-FFF2-40B4-BE49-F238E27FC236}">
                  <a16:creationId xmlns:a16="http://schemas.microsoft.com/office/drawing/2014/main" id="{9B4BAE92-1B85-6411-FD08-1BFAE86E645D}"/>
                </a:ext>
              </a:extLst>
            </p:cNvPr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923;p16">
              <a:extLst>
                <a:ext uri="{FF2B5EF4-FFF2-40B4-BE49-F238E27FC236}">
                  <a16:creationId xmlns:a16="http://schemas.microsoft.com/office/drawing/2014/main" id="{C06E6712-5F39-4CA9-554A-31758808660D}"/>
                </a:ext>
              </a:extLst>
            </p:cNvPr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9" name="Google Shape;925;p16">
            <a:extLst>
              <a:ext uri="{FF2B5EF4-FFF2-40B4-BE49-F238E27FC236}">
                <a16:creationId xmlns:a16="http://schemas.microsoft.com/office/drawing/2014/main" id="{1C08CE9F-E707-5F24-EF01-7E29B909E36B}"/>
              </a:ext>
            </a:extLst>
          </p:cNvPr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650" name="Grafico 2649">
            <a:extLst>
              <a:ext uri="{FF2B5EF4-FFF2-40B4-BE49-F238E27FC236}">
                <a16:creationId xmlns:a16="http://schemas.microsoft.com/office/drawing/2014/main" id="{37BF3CFD-87FA-2E78-5EA9-C746894F64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9646872"/>
              </p:ext>
            </p:extLst>
          </p:nvPr>
        </p:nvGraphicFramePr>
        <p:xfrm>
          <a:off x="218881" y="1842949"/>
          <a:ext cx="4625992" cy="2844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652" name="Immagine 2651">
            <a:extLst>
              <a:ext uri="{FF2B5EF4-FFF2-40B4-BE49-F238E27FC236}">
                <a16:creationId xmlns:a16="http://schemas.microsoft.com/office/drawing/2014/main" id="{4B519843-9CC3-4B0D-65BF-DAF923890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606" y="3968148"/>
            <a:ext cx="1869672" cy="1090020"/>
          </a:xfrm>
          <a:prstGeom prst="rect">
            <a:avLst/>
          </a:prstGeom>
        </p:spPr>
      </p:pic>
      <p:graphicFrame>
        <p:nvGraphicFramePr>
          <p:cNvPr id="2645" name="Grafico 2644">
            <a:extLst>
              <a:ext uri="{FF2B5EF4-FFF2-40B4-BE49-F238E27FC236}">
                <a16:creationId xmlns:a16="http://schemas.microsoft.com/office/drawing/2014/main" id="{10BB5762-D5AA-3742-B5A0-A5ABE9A915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9552919"/>
              </p:ext>
            </p:extLst>
          </p:nvPr>
        </p:nvGraphicFramePr>
        <p:xfrm>
          <a:off x="4646179" y="1760372"/>
          <a:ext cx="4063767" cy="250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637" name="Google Shape;2643;p58">
            <a:extLst>
              <a:ext uri="{FF2B5EF4-FFF2-40B4-BE49-F238E27FC236}">
                <a16:creationId xmlns:a16="http://schemas.microsoft.com/office/drawing/2014/main" id="{BBE24DBE-C108-D6A9-E588-A90D89BCA3D8}"/>
              </a:ext>
            </a:extLst>
          </p:cNvPr>
          <p:cNvSpPr txBox="1"/>
          <p:nvPr/>
        </p:nvSpPr>
        <p:spPr>
          <a:xfrm>
            <a:off x="1679350" y="2935338"/>
            <a:ext cx="680269" cy="41746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236 L</a:t>
            </a:r>
          </a:p>
        </p:txBody>
      </p:sp>
      <p:pic>
        <p:nvPicPr>
          <p:cNvPr id="2670" name="Google Shape;2398;p51">
            <a:extLst>
              <a:ext uri="{FF2B5EF4-FFF2-40B4-BE49-F238E27FC236}">
                <a16:creationId xmlns:a16="http://schemas.microsoft.com/office/drawing/2014/main" id="{698E7CDC-B115-1799-09CE-802556191B8E}"/>
              </a:ext>
            </a:extLst>
          </p:cNvPr>
          <p:cNvPicPr preferRelativeResize="0"/>
          <p:nvPr/>
        </p:nvPicPr>
        <p:blipFill>
          <a:blip r:embed="rId9">
            <a:alphaModFix amt="52000"/>
          </a:blip>
          <a:stretch>
            <a:fillRect/>
          </a:stretch>
        </p:blipFill>
        <p:spPr>
          <a:xfrm rot="21068800" flipH="1">
            <a:off x="-2761741" y="143610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1" name="Google Shape;2399;p51">
            <a:extLst>
              <a:ext uri="{FF2B5EF4-FFF2-40B4-BE49-F238E27FC236}">
                <a16:creationId xmlns:a16="http://schemas.microsoft.com/office/drawing/2014/main" id="{B86635A6-2756-06E0-4EC7-C8221C257E0E}"/>
              </a:ext>
            </a:extLst>
          </p:cNvPr>
          <p:cNvPicPr preferRelativeResize="0"/>
          <p:nvPr/>
        </p:nvPicPr>
        <p:blipFill>
          <a:blip r:embed="rId10">
            <a:alphaModFix amt="52000"/>
          </a:blip>
          <a:stretch>
            <a:fillRect/>
          </a:stretch>
        </p:blipFill>
        <p:spPr>
          <a:xfrm rot="21068800" flipH="1">
            <a:off x="-2761741" y="3040462"/>
            <a:ext cx="2616201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2" name="Google Shape;2401;p51">
            <a:extLst>
              <a:ext uri="{FF2B5EF4-FFF2-40B4-BE49-F238E27FC236}">
                <a16:creationId xmlns:a16="http://schemas.microsoft.com/office/drawing/2014/main" id="{3A412BBC-F623-5ADE-D677-2687D1457DDF}"/>
              </a:ext>
            </a:extLst>
          </p:cNvPr>
          <p:cNvSpPr txBox="1">
            <a:spLocks/>
          </p:cNvSpPr>
          <p:nvPr/>
        </p:nvSpPr>
        <p:spPr>
          <a:xfrm>
            <a:off x="-2623634" y="1528579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/>
              <a:t>Controllare</a:t>
            </a:r>
          </a:p>
        </p:txBody>
      </p:sp>
      <p:sp>
        <p:nvSpPr>
          <p:cNvPr id="2673" name="Google Shape;2402;p51">
            <a:extLst>
              <a:ext uri="{FF2B5EF4-FFF2-40B4-BE49-F238E27FC236}">
                <a16:creationId xmlns:a16="http://schemas.microsoft.com/office/drawing/2014/main" id="{35CB420C-5AF4-9FF7-BD62-1349D1F05224}"/>
              </a:ext>
            </a:extLst>
          </p:cNvPr>
          <p:cNvSpPr txBox="1">
            <a:spLocks/>
          </p:cNvSpPr>
          <p:nvPr/>
        </p:nvSpPr>
        <p:spPr>
          <a:xfrm>
            <a:off x="-2806087" y="1910034"/>
            <a:ext cx="2867100" cy="115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1600"/>
              </a:spcBef>
              <a:buFont typeface="Open Sans"/>
              <a:buNone/>
            </a:pPr>
            <a:r>
              <a:rPr lang="it-IT"/>
              <a:t>Aquaware può avvisare l’utente in caso di perdita o rubinetto aperto per tempi anomali.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"/>
              <a:buNone/>
            </a:pPr>
            <a:endParaRPr lang="it-IT"/>
          </a:p>
        </p:txBody>
      </p:sp>
      <p:sp>
        <p:nvSpPr>
          <p:cNvPr id="2674" name="Google Shape;2405;p51">
            <a:extLst>
              <a:ext uri="{FF2B5EF4-FFF2-40B4-BE49-F238E27FC236}">
                <a16:creationId xmlns:a16="http://schemas.microsoft.com/office/drawing/2014/main" id="{63F456C2-B9E2-1572-2D8C-F92F335565E4}"/>
              </a:ext>
            </a:extLst>
          </p:cNvPr>
          <p:cNvSpPr txBox="1">
            <a:spLocks/>
          </p:cNvSpPr>
          <p:nvPr/>
        </p:nvSpPr>
        <p:spPr>
          <a:xfrm>
            <a:off x="-2623634" y="3132937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/>
              <a:t>Risparmiare</a:t>
            </a:r>
          </a:p>
        </p:txBody>
      </p:sp>
      <p:sp>
        <p:nvSpPr>
          <p:cNvPr id="2675" name="Google Shape;2406;p51">
            <a:extLst>
              <a:ext uri="{FF2B5EF4-FFF2-40B4-BE49-F238E27FC236}">
                <a16:creationId xmlns:a16="http://schemas.microsoft.com/office/drawing/2014/main" id="{D4C9981D-B665-7CB8-F2E4-DF9A025EEF8A}"/>
              </a:ext>
            </a:extLst>
          </p:cNvPr>
          <p:cNvSpPr txBox="1">
            <a:spLocks/>
          </p:cNvSpPr>
          <p:nvPr/>
        </p:nvSpPr>
        <p:spPr>
          <a:xfrm>
            <a:off x="-2727846" y="3720454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Aft>
                <a:spcPts val="1600"/>
              </a:spcAft>
              <a:buFont typeface="Open Sans"/>
              <a:buNone/>
            </a:pPr>
            <a:r>
              <a:rPr lang="it-IT"/>
              <a:t>Oltre a rendere l’utente più ecologico, l’uso corretto dell’acqua porta anche ad un risparmio economico.</a:t>
            </a:r>
          </a:p>
        </p:txBody>
      </p:sp>
      <p:grpSp>
        <p:nvGrpSpPr>
          <p:cNvPr id="2676" name="Google Shape;2427;p51">
            <a:extLst>
              <a:ext uri="{FF2B5EF4-FFF2-40B4-BE49-F238E27FC236}">
                <a16:creationId xmlns:a16="http://schemas.microsoft.com/office/drawing/2014/main" id="{0E4E8620-E39A-5400-38EF-A96402E31DE6}"/>
              </a:ext>
            </a:extLst>
          </p:cNvPr>
          <p:cNvGrpSpPr/>
          <p:nvPr/>
        </p:nvGrpSpPr>
        <p:grpSpPr>
          <a:xfrm>
            <a:off x="-3211771" y="3181899"/>
            <a:ext cx="349750" cy="429775"/>
            <a:chOff x="6084025" y="3045825"/>
            <a:chExt cx="349750" cy="429775"/>
          </a:xfrm>
        </p:grpSpPr>
        <p:sp>
          <p:nvSpPr>
            <p:cNvPr id="2677" name="Google Shape;2428;p51">
              <a:extLst>
                <a:ext uri="{FF2B5EF4-FFF2-40B4-BE49-F238E27FC236}">
                  <a16:creationId xmlns:a16="http://schemas.microsoft.com/office/drawing/2014/main" id="{EAFA5ECC-13A1-067C-B484-131ED9B8D0F4}"/>
                </a:ext>
              </a:extLst>
            </p:cNvPr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8" name="Google Shape;2429;p51">
              <a:extLst>
                <a:ext uri="{FF2B5EF4-FFF2-40B4-BE49-F238E27FC236}">
                  <a16:creationId xmlns:a16="http://schemas.microsoft.com/office/drawing/2014/main" id="{EF65D1BC-ED86-C5C1-10E6-C09790291A53}"/>
                </a:ext>
              </a:extLst>
            </p:cNvPr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679" name="Google Shape;2430;p51">
                <a:extLst>
                  <a:ext uri="{FF2B5EF4-FFF2-40B4-BE49-F238E27FC236}">
                    <a16:creationId xmlns:a16="http://schemas.microsoft.com/office/drawing/2014/main" id="{B0E28EFF-FB86-CA47-B12B-D046192F04F9}"/>
                  </a:ext>
                </a:extLst>
              </p:cNvPr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431;p51">
                <a:extLst>
                  <a:ext uri="{FF2B5EF4-FFF2-40B4-BE49-F238E27FC236}">
                    <a16:creationId xmlns:a16="http://schemas.microsoft.com/office/drawing/2014/main" id="{A3464E22-84FF-140F-7ACC-60C1DC6CC582}"/>
                  </a:ext>
                </a:extLst>
              </p:cNvPr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81" name="Google Shape;2432;p51">
                <a:extLst>
                  <a:ext uri="{FF2B5EF4-FFF2-40B4-BE49-F238E27FC236}">
                    <a16:creationId xmlns:a16="http://schemas.microsoft.com/office/drawing/2014/main" id="{76476102-E06F-945F-2ECC-B73C4CA16F90}"/>
                  </a:ext>
                </a:extLst>
              </p:cNvPr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683" name="Google Shape;2433;p51">
                  <a:extLst>
                    <a:ext uri="{FF2B5EF4-FFF2-40B4-BE49-F238E27FC236}">
                      <a16:creationId xmlns:a16="http://schemas.microsoft.com/office/drawing/2014/main" id="{B5164906-B58E-0165-DDF2-D4C71871AFC1}"/>
                    </a:ext>
                  </a:extLst>
                </p:cNvPr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4" name="Google Shape;2434;p51">
                  <a:extLst>
                    <a:ext uri="{FF2B5EF4-FFF2-40B4-BE49-F238E27FC236}">
                      <a16:creationId xmlns:a16="http://schemas.microsoft.com/office/drawing/2014/main" id="{7D394E7D-699D-7F47-7D8C-B65ADA141BF7}"/>
                    </a:ext>
                  </a:extLst>
                </p:cNvPr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" name="Google Shape;2435;p51">
                  <a:extLst>
                    <a:ext uri="{FF2B5EF4-FFF2-40B4-BE49-F238E27FC236}">
                      <a16:creationId xmlns:a16="http://schemas.microsoft.com/office/drawing/2014/main" id="{416D0F0A-46D8-3BAF-BD69-B33E7AD17B57}"/>
                    </a:ext>
                  </a:extLst>
                </p:cNvPr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" name="Google Shape;2436;p51">
                  <a:extLst>
                    <a:ext uri="{FF2B5EF4-FFF2-40B4-BE49-F238E27FC236}">
                      <a16:creationId xmlns:a16="http://schemas.microsoft.com/office/drawing/2014/main" id="{82C04A32-8C03-84B4-7328-5BFA2844AF39}"/>
                    </a:ext>
                  </a:extLst>
                </p:cNvPr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82" name="Google Shape;2437;p51">
                <a:extLst>
                  <a:ext uri="{FF2B5EF4-FFF2-40B4-BE49-F238E27FC236}">
                    <a16:creationId xmlns:a16="http://schemas.microsoft.com/office/drawing/2014/main" id="{3CA07154-8AC2-1E23-8940-DEA917A235FA}"/>
                  </a:ext>
                </a:extLst>
              </p:cNvPr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87" name="Google Shape;12845;p86">
            <a:extLst>
              <a:ext uri="{FF2B5EF4-FFF2-40B4-BE49-F238E27FC236}">
                <a16:creationId xmlns:a16="http://schemas.microsoft.com/office/drawing/2014/main" id="{9BE48931-83AF-5DC2-4FEB-9D0AD2922B1D}"/>
              </a:ext>
            </a:extLst>
          </p:cNvPr>
          <p:cNvGrpSpPr/>
          <p:nvPr/>
        </p:nvGrpSpPr>
        <p:grpSpPr>
          <a:xfrm>
            <a:off x="-3219854" y="1644191"/>
            <a:ext cx="366090" cy="256473"/>
            <a:chOff x="4048787" y="2977019"/>
            <a:chExt cx="283488" cy="198604"/>
          </a:xfrm>
          <a:solidFill>
            <a:schemeClr val="bg2"/>
          </a:solidFill>
        </p:grpSpPr>
        <p:sp>
          <p:nvSpPr>
            <p:cNvPr id="2688" name="Google Shape;12846;p86">
              <a:extLst>
                <a:ext uri="{FF2B5EF4-FFF2-40B4-BE49-F238E27FC236}">
                  <a16:creationId xmlns:a16="http://schemas.microsoft.com/office/drawing/2014/main" id="{8288C737-6B4A-7D02-7A23-55E4283225DF}"/>
                </a:ext>
              </a:extLst>
            </p:cNvPr>
            <p:cNvSpPr/>
            <p:nvPr/>
          </p:nvSpPr>
          <p:spPr>
            <a:xfrm>
              <a:off x="4277659" y="3015880"/>
              <a:ext cx="25048" cy="19128"/>
            </a:xfrm>
            <a:custGeom>
              <a:avLst/>
              <a:gdLst/>
              <a:ahLst/>
              <a:cxnLst/>
              <a:rect l="l" t="t" r="r" b="b"/>
              <a:pathLst>
                <a:path w="787" h="601" extrusionOk="0">
                  <a:moveTo>
                    <a:pt x="157" y="1"/>
                  </a:moveTo>
                  <a:cubicBezTo>
                    <a:pt x="113" y="1"/>
                    <a:pt x="70" y="22"/>
                    <a:pt x="49" y="65"/>
                  </a:cubicBezTo>
                  <a:cubicBezTo>
                    <a:pt x="1" y="125"/>
                    <a:pt x="13" y="220"/>
                    <a:pt x="84" y="256"/>
                  </a:cubicBezTo>
                  <a:cubicBezTo>
                    <a:pt x="239" y="363"/>
                    <a:pt x="382" y="470"/>
                    <a:pt x="549" y="577"/>
                  </a:cubicBezTo>
                  <a:cubicBezTo>
                    <a:pt x="584" y="589"/>
                    <a:pt x="608" y="601"/>
                    <a:pt x="620" y="601"/>
                  </a:cubicBezTo>
                  <a:cubicBezTo>
                    <a:pt x="668" y="601"/>
                    <a:pt x="715" y="589"/>
                    <a:pt x="739" y="541"/>
                  </a:cubicBezTo>
                  <a:cubicBezTo>
                    <a:pt x="787" y="482"/>
                    <a:pt x="775" y="398"/>
                    <a:pt x="703" y="351"/>
                  </a:cubicBezTo>
                  <a:cubicBezTo>
                    <a:pt x="537" y="232"/>
                    <a:pt x="382" y="125"/>
                    <a:pt x="239" y="29"/>
                  </a:cubicBezTo>
                  <a:cubicBezTo>
                    <a:pt x="215" y="10"/>
                    <a:pt x="186" y="1"/>
                    <a:pt x="157" y="1"/>
                  </a:cubicBezTo>
                  <a:close/>
                </a:path>
              </a:pathLst>
            </a:custGeom>
            <a:grpFill/>
            <a:ln w="63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12847;p86">
              <a:extLst>
                <a:ext uri="{FF2B5EF4-FFF2-40B4-BE49-F238E27FC236}">
                  <a16:creationId xmlns:a16="http://schemas.microsoft.com/office/drawing/2014/main" id="{1D1D2F17-E5DE-89BC-5E47-3D561E285CEE}"/>
                </a:ext>
              </a:extLst>
            </p:cNvPr>
            <p:cNvSpPr/>
            <p:nvPr/>
          </p:nvSpPr>
          <p:spPr>
            <a:xfrm>
              <a:off x="4101462" y="2977019"/>
              <a:ext cx="165630" cy="42458"/>
            </a:xfrm>
            <a:custGeom>
              <a:avLst/>
              <a:gdLst/>
              <a:ahLst/>
              <a:cxnLst/>
              <a:rect l="l" t="t" r="r" b="b"/>
              <a:pathLst>
                <a:path w="5204" h="1334" extrusionOk="0">
                  <a:moveTo>
                    <a:pt x="2810" y="0"/>
                  </a:moveTo>
                  <a:cubicBezTo>
                    <a:pt x="2132" y="0"/>
                    <a:pt x="1239" y="357"/>
                    <a:pt x="84" y="1084"/>
                  </a:cubicBezTo>
                  <a:cubicBezTo>
                    <a:pt x="24" y="1119"/>
                    <a:pt x="1" y="1215"/>
                    <a:pt x="48" y="1274"/>
                  </a:cubicBezTo>
                  <a:cubicBezTo>
                    <a:pt x="72" y="1322"/>
                    <a:pt x="120" y="1334"/>
                    <a:pt x="167" y="1334"/>
                  </a:cubicBezTo>
                  <a:cubicBezTo>
                    <a:pt x="191" y="1334"/>
                    <a:pt x="203" y="1334"/>
                    <a:pt x="239" y="1322"/>
                  </a:cubicBezTo>
                  <a:cubicBezTo>
                    <a:pt x="1334" y="619"/>
                    <a:pt x="2167" y="274"/>
                    <a:pt x="2798" y="274"/>
                  </a:cubicBezTo>
                  <a:cubicBezTo>
                    <a:pt x="3346" y="274"/>
                    <a:pt x="4061" y="524"/>
                    <a:pt x="4965" y="1060"/>
                  </a:cubicBezTo>
                  <a:cubicBezTo>
                    <a:pt x="4987" y="1077"/>
                    <a:pt x="5014" y="1085"/>
                    <a:pt x="5041" y="1085"/>
                  </a:cubicBezTo>
                  <a:cubicBezTo>
                    <a:pt x="5088" y="1085"/>
                    <a:pt x="5138" y="1062"/>
                    <a:pt x="5168" y="1024"/>
                  </a:cubicBezTo>
                  <a:cubicBezTo>
                    <a:pt x="5204" y="953"/>
                    <a:pt x="5180" y="869"/>
                    <a:pt x="5120" y="834"/>
                  </a:cubicBezTo>
                  <a:cubicBezTo>
                    <a:pt x="4168" y="262"/>
                    <a:pt x="3406" y="0"/>
                    <a:pt x="2810" y="0"/>
                  </a:cubicBezTo>
                  <a:close/>
                </a:path>
              </a:pathLst>
            </a:custGeom>
            <a:grpFill/>
            <a:ln w="63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12848;p86">
              <a:extLst>
                <a:ext uri="{FF2B5EF4-FFF2-40B4-BE49-F238E27FC236}">
                  <a16:creationId xmlns:a16="http://schemas.microsoft.com/office/drawing/2014/main" id="{7C4C2E89-3354-B4C2-80A4-8155FE095554}"/>
                </a:ext>
              </a:extLst>
            </p:cNvPr>
            <p:cNvSpPr/>
            <p:nvPr/>
          </p:nvSpPr>
          <p:spPr>
            <a:xfrm>
              <a:off x="4048787" y="3000508"/>
              <a:ext cx="283488" cy="175115"/>
            </a:xfrm>
            <a:custGeom>
              <a:avLst/>
              <a:gdLst/>
              <a:ahLst/>
              <a:cxnLst/>
              <a:rect l="l" t="t" r="r" b="b"/>
              <a:pathLst>
                <a:path w="8907" h="5502" extrusionOk="0">
                  <a:moveTo>
                    <a:pt x="4453" y="286"/>
                  </a:moveTo>
                  <a:cubicBezTo>
                    <a:pt x="5596" y="286"/>
                    <a:pt x="7894" y="2072"/>
                    <a:pt x="8561" y="2620"/>
                  </a:cubicBezTo>
                  <a:cubicBezTo>
                    <a:pt x="8609" y="2655"/>
                    <a:pt x="8621" y="2691"/>
                    <a:pt x="8621" y="2751"/>
                  </a:cubicBezTo>
                  <a:cubicBezTo>
                    <a:pt x="8621" y="2810"/>
                    <a:pt x="8609" y="2858"/>
                    <a:pt x="8561" y="2894"/>
                  </a:cubicBezTo>
                  <a:cubicBezTo>
                    <a:pt x="7894" y="3441"/>
                    <a:pt x="5596" y="5227"/>
                    <a:pt x="4453" y="5227"/>
                  </a:cubicBezTo>
                  <a:cubicBezTo>
                    <a:pt x="3310" y="5227"/>
                    <a:pt x="1013" y="3441"/>
                    <a:pt x="346" y="2894"/>
                  </a:cubicBezTo>
                  <a:cubicBezTo>
                    <a:pt x="298" y="2858"/>
                    <a:pt x="286" y="2810"/>
                    <a:pt x="286" y="2751"/>
                  </a:cubicBezTo>
                  <a:cubicBezTo>
                    <a:pt x="286" y="2691"/>
                    <a:pt x="310" y="2655"/>
                    <a:pt x="346" y="2620"/>
                  </a:cubicBezTo>
                  <a:cubicBezTo>
                    <a:pt x="1013" y="2072"/>
                    <a:pt x="3310" y="286"/>
                    <a:pt x="4453" y="286"/>
                  </a:cubicBezTo>
                  <a:close/>
                  <a:moveTo>
                    <a:pt x="4453" y="0"/>
                  </a:moveTo>
                  <a:cubicBezTo>
                    <a:pt x="3251" y="0"/>
                    <a:pt x="1060" y="1679"/>
                    <a:pt x="167" y="2405"/>
                  </a:cubicBezTo>
                  <a:cubicBezTo>
                    <a:pt x="60" y="2501"/>
                    <a:pt x="1" y="2620"/>
                    <a:pt x="1" y="2751"/>
                  </a:cubicBezTo>
                  <a:cubicBezTo>
                    <a:pt x="1" y="2882"/>
                    <a:pt x="60" y="3025"/>
                    <a:pt x="167" y="3096"/>
                  </a:cubicBezTo>
                  <a:cubicBezTo>
                    <a:pt x="1060" y="3822"/>
                    <a:pt x="3251" y="5501"/>
                    <a:pt x="4453" y="5501"/>
                  </a:cubicBezTo>
                  <a:cubicBezTo>
                    <a:pt x="5656" y="5501"/>
                    <a:pt x="7847" y="3822"/>
                    <a:pt x="8740" y="3096"/>
                  </a:cubicBezTo>
                  <a:cubicBezTo>
                    <a:pt x="8847" y="3001"/>
                    <a:pt x="8906" y="2882"/>
                    <a:pt x="8906" y="2751"/>
                  </a:cubicBezTo>
                  <a:cubicBezTo>
                    <a:pt x="8906" y="2620"/>
                    <a:pt x="8847" y="2501"/>
                    <a:pt x="8740" y="2405"/>
                  </a:cubicBezTo>
                  <a:cubicBezTo>
                    <a:pt x="7847" y="1679"/>
                    <a:pt x="5656" y="0"/>
                    <a:pt x="4453" y="0"/>
                  </a:cubicBezTo>
                  <a:close/>
                </a:path>
              </a:pathLst>
            </a:custGeom>
            <a:grpFill/>
            <a:ln w="63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12849;p86">
              <a:extLst>
                <a:ext uri="{FF2B5EF4-FFF2-40B4-BE49-F238E27FC236}">
                  <a16:creationId xmlns:a16="http://schemas.microsoft.com/office/drawing/2014/main" id="{C9AD9CE2-9513-992F-B418-918DA113C895}"/>
                </a:ext>
              </a:extLst>
            </p:cNvPr>
            <p:cNvSpPr/>
            <p:nvPr/>
          </p:nvSpPr>
          <p:spPr>
            <a:xfrm>
              <a:off x="4126478" y="3024347"/>
              <a:ext cx="129220" cy="127437"/>
            </a:xfrm>
            <a:custGeom>
              <a:avLst/>
              <a:gdLst/>
              <a:ahLst/>
              <a:cxnLst/>
              <a:rect l="l" t="t" r="r" b="b"/>
              <a:pathLst>
                <a:path w="4060" h="4004" extrusionOk="0">
                  <a:moveTo>
                    <a:pt x="2016" y="0"/>
                  </a:moveTo>
                  <a:cubicBezTo>
                    <a:pt x="1995" y="0"/>
                    <a:pt x="1974" y="1"/>
                    <a:pt x="1953" y="1"/>
                  </a:cubicBezTo>
                  <a:cubicBezTo>
                    <a:pt x="893" y="25"/>
                    <a:pt x="48" y="894"/>
                    <a:pt x="12" y="1930"/>
                  </a:cubicBezTo>
                  <a:cubicBezTo>
                    <a:pt x="0" y="2454"/>
                    <a:pt x="179" y="2942"/>
                    <a:pt x="512" y="3299"/>
                  </a:cubicBezTo>
                  <a:cubicBezTo>
                    <a:pt x="542" y="3329"/>
                    <a:pt x="578" y="3344"/>
                    <a:pt x="613" y="3344"/>
                  </a:cubicBezTo>
                  <a:cubicBezTo>
                    <a:pt x="649" y="3344"/>
                    <a:pt x="685" y="3329"/>
                    <a:pt x="715" y="3299"/>
                  </a:cubicBezTo>
                  <a:cubicBezTo>
                    <a:pt x="762" y="3252"/>
                    <a:pt x="774" y="3169"/>
                    <a:pt x="715" y="3109"/>
                  </a:cubicBezTo>
                  <a:cubicBezTo>
                    <a:pt x="429" y="2776"/>
                    <a:pt x="286" y="2359"/>
                    <a:pt x="298" y="1906"/>
                  </a:cubicBezTo>
                  <a:cubicBezTo>
                    <a:pt x="346" y="1025"/>
                    <a:pt x="1060" y="299"/>
                    <a:pt x="1941" y="263"/>
                  </a:cubicBezTo>
                  <a:cubicBezTo>
                    <a:pt x="1969" y="262"/>
                    <a:pt x="1996" y="261"/>
                    <a:pt x="2024" y="261"/>
                  </a:cubicBezTo>
                  <a:cubicBezTo>
                    <a:pt x="2975" y="261"/>
                    <a:pt x="3762" y="1053"/>
                    <a:pt x="3739" y="2026"/>
                  </a:cubicBezTo>
                  <a:cubicBezTo>
                    <a:pt x="3727" y="2930"/>
                    <a:pt x="2977" y="3692"/>
                    <a:pt x="2072" y="3716"/>
                  </a:cubicBezTo>
                  <a:cubicBezTo>
                    <a:pt x="2050" y="3717"/>
                    <a:pt x="2027" y="3717"/>
                    <a:pt x="2005" y="3717"/>
                  </a:cubicBezTo>
                  <a:cubicBezTo>
                    <a:pt x="1717" y="3717"/>
                    <a:pt x="1423" y="3646"/>
                    <a:pt x="1191" y="3514"/>
                  </a:cubicBezTo>
                  <a:cubicBezTo>
                    <a:pt x="1167" y="3500"/>
                    <a:pt x="1144" y="3493"/>
                    <a:pt x="1121" y="3493"/>
                  </a:cubicBezTo>
                  <a:cubicBezTo>
                    <a:pt x="1086" y="3493"/>
                    <a:pt x="1053" y="3509"/>
                    <a:pt x="1024" y="3538"/>
                  </a:cubicBezTo>
                  <a:cubicBezTo>
                    <a:pt x="965" y="3597"/>
                    <a:pt x="989" y="3716"/>
                    <a:pt x="1060" y="3764"/>
                  </a:cubicBezTo>
                  <a:cubicBezTo>
                    <a:pt x="1339" y="3920"/>
                    <a:pt x="1660" y="4003"/>
                    <a:pt x="1993" y="4003"/>
                  </a:cubicBezTo>
                  <a:cubicBezTo>
                    <a:pt x="2015" y="4003"/>
                    <a:pt x="2038" y="4003"/>
                    <a:pt x="2060" y="4002"/>
                  </a:cubicBezTo>
                  <a:cubicBezTo>
                    <a:pt x="3108" y="3966"/>
                    <a:pt x="3989" y="3121"/>
                    <a:pt x="4025" y="2061"/>
                  </a:cubicBezTo>
                  <a:cubicBezTo>
                    <a:pt x="4060" y="939"/>
                    <a:pt x="3142" y="0"/>
                    <a:pt x="2016" y="0"/>
                  </a:cubicBezTo>
                  <a:close/>
                </a:path>
              </a:pathLst>
            </a:custGeom>
            <a:grpFill/>
            <a:ln w="63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12850;p86">
              <a:extLst>
                <a:ext uri="{FF2B5EF4-FFF2-40B4-BE49-F238E27FC236}">
                  <a16:creationId xmlns:a16="http://schemas.microsoft.com/office/drawing/2014/main" id="{BEA8E08C-45FC-0510-B36B-B54B6A571AAA}"/>
                </a:ext>
              </a:extLst>
            </p:cNvPr>
            <p:cNvSpPr/>
            <p:nvPr/>
          </p:nvSpPr>
          <p:spPr>
            <a:xfrm>
              <a:off x="4156778" y="3054678"/>
              <a:ext cx="68238" cy="68270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1072" y="1"/>
                  </a:moveTo>
                  <a:cubicBezTo>
                    <a:pt x="477" y="1"/>
                    <a:pt x="1" y="477"/>
                    <a:pt x="1" y="1073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3"/>
                  </a:cubicBezTo>
                  <a:cubicBezTo>
                    <a:pt x="2132" y="977"/>
                    <a:pt x="2073" y="918"/>
                    <a:pt x="2001" y="918"/>
                  </a:cubicBezTo>
                  <a:cubicBezTo>
                    <a:pt x="1918" y="918"/>
                    <a:pt x="1858" y="977"/>
                    <a:pt x="1858" y="1049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49"/>
                  </a:cubicBezTo>
                  <a:cubicBezTo>
                    <a:pt x="287" y="620"/>
                    <a:pt x="644" y="263"/>
                    <a:pt x="1072" y="263"/>
                  </a:cubicBezTo>
                  <a:cubicBezTo>
                    <a:pt x="1144" y="263"/>
                    <a:pt x="1203" y="203"/>
                    <a:pt x="1203" y="132"/>
                  </a:cubicBezTo>
                  <a:cubicBezTo>
                    <a:pt x="1203" y="60"/>
                    <a:pt x="1144" y="1"/>
                    <a:pt x="1072" y="1"/>
                  </a:cubicBezTo>
                  <a:close/>
                </a:path>
              </a:pathLst>
            </a:custGeom>
            <a:grpFill/>
            <a:ln w="63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12851;p86">
              <a:extLst>
                <a:ext uri="{FF2B5EF4-FFF2-40B4-BE49-F238E27FC236}">
                  <a16:creationId xmlns:a16="http://schemas.microsoft.com/office/drawing/2014/main" id="{9D87E5C6-E507-9F30-38B9-14B4F9A80610}"/>
                </a:ext>
              </a:extLst>
            </p:cNvPr>
            <p:cNvSpPr/>
            <p:nvPr/>
          </p:nvSpPr>
          <p:spPr>
            <a:xfrm>
              <a:off x="4198090" y="3060375"/>
              <a:ext cx="20879" cy="20879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1"/>
                    <a:pt x="143" y="655"/>
                    <a:pt x="322" y="655"/>
                  </a:cubicBezTo>
                  <a:cubicBezTo>
                    <a:pt x="501" y="655"/>
                    <a:pt x="655" y="501"/>
                    <a:pt x="655" y="322"/>
                  </a:cubicBezTo>
                  <a:cubicBezTo>
                    <a:pt x="655" y="143"/>
                    <a:pt x="501" y="1"/>
                    <a:pt x="322" y="1"/>
                  </a:cubicBezTo>
                  <a:close/>
                </a:path>
              </a:pathLst>
            </a:custGeom>
            <a:grpFill/>
            <a:ln w="63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94" name="Google Shape;2397;p51">
            <a:extLst>
              <a:ext uri="{FF2B5EF4-FFF2-40B4-BE49-F238E27FC236}">
                <a16:creationId xmlns:a16="http://schemas.microsoft.com/office/drawing/2014/main" id="{2220CD5A-18B0-E078-909C-46B280A6E511}"/>
              </a:ext>
            </a:extLst>
          </p:cNvPr>
          <p:cNvPicPr preferRelativeResize="0"/>
          <p:nvPr/>
        </p:nvPicPr>
        <p:blipFill>
          <a:blip r:embed="rId11">
            <a:alphaModFix amt="52000"/>
          </a:blip>
          <a:stretch>
            <a:fillRect/>
          </a:stretch>
        </p:blipFill>
        <p:spPr>
          <a:xfrm rot="21068800" flipH="1">
            <a:off x="9546111" y="1002309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5" name="Google Shape;2400;p51">
            <a:extLst>
              <a:ext uri="{FF2B5EF4-FFF2-40B4-BE49-F238E27FC236}">
                <a16:creationId xmlns:a16="http://schemas.microsoft.com/office/drawing/2014/main" id="{929853C3-6175-14B3-554E-AD81CDA946D5}"/>
              </a:ext>
            </a:extLst>
          </p:cNvPr>
          <p:cNvPicPr preferRelativeResize="0"/>
          <p:nvPr/>
        </p:nvPicPr>
        <p:blipFill>
          <a:blip r:embed="rId12">
            <a:alphaModFix amt="52000"/>
          </a:blip>
          <a:stretch>
            <a:fillRect/>
          </a:stretch>
        </p:blipFill>
        <p:spPr>
          <a:xfrm rot="21139509" flipH="1">
            <a:off x="9542725" y="2606667"/>
            <a:ext cx="2616199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6" name="Google Shape;2403;p51">
            <a:extLst>
              <a:ext uri="{FF2B5EF4-FFF2-40B4-BE49-F238E27FC236}">
                <a16:creationId xmlns:a16="http://schemas.microsoft.com/office/drawing/2014/main" id="{DECF5B95-D120-7C99-F1F0-148BE6972FAA}"/>
              </a:ext>
            </a:extLst>
          </p:cNvPr>
          <p:cNvSpPr txBox="1">
            <a:spLocks/>
          </p:cNvSpPr>
          <p:nvPr/>
        </p:nvSpPr>
        <p:spPr>
          <a:xfrm flipH="1">
            <a:off x="9160194" y="1094784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r"/>
            <a:r>
              <a:rPr lang="it-IT"/>
              <a:t>Educare</a:t>
            </a:r>
          </a:p>
        </p:txBody>
      </p:sp>
      <p:sp>
        <p:nvSpPr>
          <p:cNvPr id="2697" name="Google Shape;2404;p51">
            <a:extLst>
              <a:ext uri="{FF2B5EF4-FFF2-40B4-BE49-F238E27FC236}">
                <a16:creationId xmlns:a16="http://schemas.microsoft.com/office/drawing/2014/main" id="{15D4CA3E-342E-9D61-8353-7C3021D406C4}"/>
              </a:ext>
            </a:extLst>
          </p:cNvPr>
          <p:cNvSpPr txBox="1">
            <a:spLocks/>
          </p:cNvSpPr>
          <p:nvPr/>
        </p:nvSpPr>
        <p:spPr>
          <a:xfrm>
            <a:off x="9059721" y="1639544"/>
            <a:ext cx="3104262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r">
              <a:spcAft>
                <a:spcPts val="1600"/>
              </a:spcAft>
              <a:buFont typeface="Open Sans"/>
              <a:buNone/>
            </a:pPr>
            <a:r>
              <a:rPr lang="it-IT"/>
              <a:t>Con Aquaware gli utenti imparano ad utilizzare la giusta quantità di acqua per ogni compito e quindi evitano gli sprechi.</a:t>
            </a:r>
          </a:p>
        </p:txBody>
      </p:sp>
      <p:sp>
        <p:nvSpPr>
          <p:cNvPr id="2698" name="Google Shape;2407;p51">
            <a:extLst>
              <a:ext uri="{FF2B5EF4-FFF2-40B4-BE49-F238E27FC236}">
                <a16:creationId xmlns:a16="http://schemas.microsoft.com/office/drawing/2014/main" id="{E91D3C9A-1FB0-070B-812F-3E672A3613D6}"/>
              </a:ext>
            </a:extLst>
          </p:cNvPr>
          <p:cNvSpPr txBox="1">
            <a:spLocks/>
          </p:cNvSpPr>
          <p:nvPr/>
        </p:nvSpPr>
        <p:spPr>
          <a:xfrm flipH="1">
            <a:off x="9160194" y="2699142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r"/>
            <a:r>
              <a:rPr lang="it-IT"/>
              <a:t>Migliorare</a:t>
            </a:r>
          </a:p>
        </p:txBody>
      </p:sp>
      <p:sp>
        <p:nvSpPr>
          <p:cNvPr id="2699" name="Google Shape;2408;p51">
            <a:extLst>
              <a:ext uri="{FF2B5EF4-FFF2-40B4-BE49-F238E27FC236}">
                <a16:creationId xmlns:a16="http://schemas.microsoft.com/office/drawing/2014/main" id="{3BA38792-4C62-6C7A-91EA-C779E11D8C9F}"/>
              </a:ext>
            </a:extLst>
          </p:cNvPr>
          <p:cNvSpPr txBox="1">
            <a:spLocks/>
          </p:cNvSpPr>
          <p:nvPr/>
        </p:nvSpPr>
        <p:spPr>
          <a:xfrm>
            <a:off x="9073842" y="3278133"/>
            <a:ext cx="3039803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r">
              <a:spcAft>
                <a:spcPts val="1600"/>
              </a:spcAft>
              <a:buFont typeface="Open Sans"/>
              <a:buNone/>
            </a:pPr>
            <a:r>
              <a:rPr lang="it-IT"/>
              <a:t>Con il nostro sistema di valutazione l’utente viene sempre invogliato a migliorare i propri progressi contro lo spreco.</a:t>
            </a:r>
          </a:p>
        </p:txBody>
      </p:sp>
      <p:grpSp>
        <p:nvGrpSpPr>
          <p:cNvPr id="2700" name="Google Shape;2409;p51">
            <a:extLst>
              <a:ext uri="{FF2B5EF4-FFF2-40B4-BE49-F238E27FC236}">
                <a16:creationId xmlns:a16="http://schemas.microsoft.com/office/drawing/2014/main" id="{0ABB6D6E-8652-D89E-CA5C-71D47FE85AA7}"/>
              </a:ext>
            </a:extLst>
          </p:cNvPr>
          <p:cNvGrpSpPr/>
          <p:nvPr/>
        </p:nvGrpSpPr>
        <p:grpSpPr>
          <a:xfrm>
            <a:off x="12222703" y="1126862"/>
            <a:ext cx="343825" cy="428975"/>
            <a:chOff x="1541450" y="2026250"/>
            <a:chExt cx="343825" cy="428975"/>
          </a:xfrm>
        </p:grpSpPr>
        <p:sp>
          <p:nvSpPr>
            <p:cNvPr id="2701" name="Google Shape;2410;p51">
              <a:extLst>
                <a:ext uri="{FF2B5EF4-FFF2-40B4-BE49-F238E27FC236}">
                  <a16:creationId xmlns:a16="http://schemas.microsoft.com/office/drawing/2014/main" id="{04A3BF8C-312D-B585-B7F9-3ECA70A193E0}"/>
                </a:ext>
              </a:extLst>
            </p:cNvPr>
            <p:cNvSpPr/>
            <p:nvPr/>
          </p:nvSpPr>
          <p:spPr>
            <a:xfrm>
              <a:off x="1541450" y="2026250"/>
              <a:ext cx="343825" cy="428975"/>
            </a:xfrm>
            <a:custGeom>
              <a:avLst/>
              <a:gdLst/>
              <a:ahLst/>
              <a:cxnLst/>
              <a:rect l="l" t="t" r="r" b="b"/>
              <a:pathLst>
                <a:path w="13753" h="17159" extrusionOk="0">
                  <a:moveTo>
                    <a:pt x="3642" y="12373"/>
                  </a:moveTo>
                  <a:lnTo>
                    <a:pt x="3672" y="12388"/>
                  </a:lnTo>
                  <a:lnTo>
                    <a:pt x="4921" y="13637"/>
                  </a:lnTo>
                  <a:cubicBezTo>
                    <a:pt x="4966" y="13682"/>
                    <a:pt x="5041" y="13697"/>
                    <a:pt x="5101" y="13697"/>
                  </a:cubicBezTo>
                  <a:cubicBezTo>
                    <a:pt x="5109" y="13705"/>
                    <a:pt x="5120" y="13709"/>
                    <a:pt x="5131" y="13709"/>
                  </a:cubicBezTo>
                  <a:cubicBezTo>
                    <a:pt x="5143" y="13709"/>
                    <a:pt x="5154" y="13705"/>
                    <a:pt x="5161" y="13697"/>
                  </a:cubicBezTo>
                  <a:lnTo>
                    <a:pt x="6079" y="13457"/>
                  </a:lnTo>
                  <a:lnTo>
                    <a:pt x="6079" y="13457"/>
                  </a:lnTo>
                  <a:lnTo>
                    <a:pt x="5282" y="16406"/>
                  </a:lnTo>
                  <a:lnTo>
                    <a:pt x="4334" y="15368"/>
                  </a:lnTo>
                  <a:cubicBezTo>
                    <a:pt x="4289" y="15312"/>
                    <a:pt x="4220" y="15281"/>
                    <a:pt x="4150" y="15281"/>
                  </a:cubicBezTo>
                  <a:cubicBezTo>
                    <a:pt x="4126" y="15281"/>
                    <a:pt x="4101" y="15285"/>
                    <a:pt x="4078" y="15292"/>
                  </a:cubicBezTo>
                  <a:lnTo>
                    <a:pt x="2739" y="15714"/>
                  </a:lnTo>
                  <a:lnTo>
                    <a:pt x="2739" y="15714"/>
                  </a:lnTo>
                  <a:lnTo>
                    <a:pt x="3642" y="12373"/>
                  </a:lnTo>
                  <a:close/>
                  <a:moveTo>
                    <a:pt x="8625" y="0"/>
                  </a:moveTo>
                  <a:cubicBezTo>
                    <a:pt x="8604" y="0"/>
                    <a:pt x="8583" y="2"/>
                    <a:pt x="8562" y="6"/>
                  </a:cubicBezTo>
                  <a:lnTo>
                    <a:pt x="6862" y="472"/>
                  </a:lnTo>
                  <a:lnTo>
                    <a:pt x="5146" y="6"/>
                  </a:lnTo>
                  <a:cubicBezTo>
                    <a:pt x="5129" y="2"/>
                    <a:pt x="5111" y="1"/>
                    <a:pt x="5092" y="1"/>
                  </a:cubicBezTo>
                  <a:cubicBezTo>
                    <a:pt x="5026" y="1"/>
                    <a:pt x="4952" y="23"/>
                    <a:pt x="4906" y="81"/>
                  </a:cubicBezTo>
                  <a:lnTo>
                    <a:pt x="3657" y="1330"/>
                  </a:lnTo>
                  <a:lnTo>
                    <a:pt x="1957" y="1781"/>
                  </a:lnTo>
                  <a:cubicBezTo>
                    <a:pt x="1881" y="1811"/>
                    <a:pt x="1806" y="1871"/>
                    <a:pt x="1776" y="1962"/>
                  </a:cubicBezTo>
                  <a:lnTo>
                    <a:pt x="1325" y="3662"/>
                  </a:lnTo>
                  <a:lnTo>
                    <a:pt x="76" y="4911"/>
                  </a:lnTo>
                  <a:cubicBezTo>
                    <a:pt x="16" y="4971"/>
                    <a:pt x="1" y="5061"/>
                    <a:pt x="16" y="5151"/>
                  </a:cubicBezTo>
                  <a:lnTo>
                    <a:pt x="467" y="6852"/>
                  </a:lnTo>
                  <a:lnTo>
                    <a:pt x="196" y="7920"/>
                  </a:lnTo>
                  <a:cubicBezTo>
                    <a:pt x="143" y="8108"/>
                    <a:pt x="291" y="8232"/>
                    <a:pt x="439" y="8232"/>
                  </a:cubicBezTo>
                  <a:cubicBezTo>
                    <a:pt x="540" y="8232"/>
                    <a:pt x="641" y="8174"/>
                    <a:pt x="678" y="8040"/>
                  </a:cubicBezTo>
                  <a:lnTo>
                    <a:pt x="979" y="6912"/>
                  </a:lnTo>
                  <a:cubicBezTo>
                    <a:pt x="994" y="6867"/>
                    <a:pt x="994" y="6822"/>
                    <a:pt x="979" y="6791"/>
                  </a:cubicBezTo>
                  <a:lnTo>
                    <a:pt x="542" y="5151"/>
                  </a:lnTo>
                  <a:lnTo>
                    <a:pt x="1731" y="3963"/>
                  </a:lnTo>
                  <a:cubicBezTo>
                    <a:pt x="1761" y="3933"/>
                    <a:pt x="1791" y="3888"/>
                    <a:pt x="1791" y="3858"/>
                  </a:cubicBezTo>
                  <a:lnTo>
                    <a:pt x="2228" y="2218"/>
                  </a:lnTo>
                  <a:lnTo>
                    <a:pt x="3852" y="1781"/>
                  </a:lnTo>
                  <a:cubicBezTo>
                    <a:pt x="3898" y="1766"/>
                    <a:pt x="3943" y="1751"/>
                    <a:pt x="3973" y="1721"/>
                  </a:cubicBezTo>
                  <a:lnTo>
                    <a:pt x="5161" y="532"/>
                  </a:lnTo>
                  <a:lnTo>
                    <a:pt x="6786" y="954"/>
                  </a:lnTo>
                  <a:cubicBezTo>
                    <a:pt x="6809" y="961"/>
                    <a:pt x="6832" y="965"/>
                    <a:pt x="6854" y="965"/>
                  </a:cubicBezTo>
                  <a:cubicBezTo>
                    <a:pt x="6877" y="965"/>
                    <a:pt x="6899" y="961"/>
                    <a:pt x="6922" y="954"/>
                  </a:cubicBezTo>
                  <a:lnTo>
                    <a:pt x="8547" y="517"/>
                  </a:lnTo>
                  <a:lnTo>
                    <a:pt x="9735" y="1706"/>
                  </a:lnTo>
                  <a:cubicBezTo>
                    <a:pt x="9781" y="1751"/>
                    <a:pt x="9811" y="1766"/>
                    <a:pt x="9856" y="1781"/>
                  </a:cubicBezTo>
                  <a:lnTo>
                    <a:pt x="11481" y="2218"/>
                  </a:lnTo>
                  <a:lnTo>
                    <a:pt x="11917" y="3842"/>
                  </a:lnTo>
                  <a:cubicBezTo>
                    <a:pt x="11932" y="3888"/>
                    <a:pt x="11947" y="3918"/>
                    <a:pt x="11992" y="3948"/>
                  </a:cubicBezTo>
                  <a:lnTo>
                    <a:pt x="13181" y="5151"/>
                  </a:lnTo>
                  <a:lnTo>
                    <a:pt x="12760" y="6776"/>
                  </a:lnTo>
                  <a:cubicBezTo>
                    <a:pt x="12745" y="6822"/>
                    <a:pt x="12745" y="6867"/>
                    <a:pt x="12760" y="6912"/>
                  </a:cubicBezTo>
                  <a:lnTo>
                    <a:pt x="13196" y="8537"/>
                  </a:lnTo>
                  <a:lnTo>
                    <a:pt x="12007" y="9725"/>
                  </a:lnTo>
                  <a:cubicBezTo>
                    <a:pt x="11962" y="9755"/>
                    <a:pt x="11947" y="9801"/>
                    <a:pt x="11932" y="9846"/>
                  </a:cubicBezTo>
                  <a:lnTo>
                    <a:pt x="11496" y="11471"/>
                  </a:lnTo>
                  <a:lnTo>
                    <a:pt x="9856" y="11907"/>
                  </a:lnTo>
                  <a:cubicBezTo>
                    <a:pt x="9826" y="11922"/>
                    <a:pt x="9781" y="11937"/>
                    <a:pt x="9750" y="11982"/>
                  </a:cubicBezTo>
                  <a:lnTo>
                    <a:pt x="8562" y="13171"/>
                  </a:lnTo>
                  <a:lnTo>
                    <a:pt x="6922" y="12735"/>
                  </a:lnTo>
                  <a:cubicBezTo>
                    <a:pt x="6899" y="12727"/>
                    <a:pt x="6877" y="12723"/>
                    <a:pt x="6854" y="12723"/>
                  </a:cubicBezTo>
                  <a:cubicBezTo>
                    <a:pt x="6832" y="12723"/>
                    <a:pt x="6809" y="12727"/>
                    <a:pt x="6786" y="12735"/>
                  </a:cubicBezTo>
                  <a:lnTo>
                    <a:pt x="5161" y="13171"/>
                  </a:lnTo>
                  <a:lnTo>
                    <a:pt x="3973" y="11982"/>
                  </a:lnTo>
                  <a:cubicBezTo>
                    <a:pt x="3943" y="11952"/>
                    <a:pt x="3898" y="11922"/>
                    <a:pt x="3852" y="11922"/>
                  </a:cubicBezTo>
                  <a:lnTo>
                    <a:pt x="3521" y="11832"/>
                  </a:lnTo>
                  <a:lnTo>
                    <a:pt x="2228" y="11486"/>
                  </a:lnTo>
                  <a:lnTo>
                    <a:pt x="1791" y="9846"/>
                  </a:lnTo>
                  <a:cubicBezTo>
                    <a:pt x="1776" y="9816"/>
                    <a:pt x="1761" y="9771"/>
                    <a:pt x="1731" y="9740"/>
                  </a:cubicBezTo>
                  <a:lnTo>
                    <a:pt x="888" y="8898"/>
                  </a:lnTo>
                  <a:cubicBezTo>
                    <a:pt x="832" y="8842"/>
                    <a:pt x="770" y="8818"/>
                    <a:pt x="710" y="8818"/>
                  </a:cubicBezTo>
                  <a:cubicBezTo>
                    <a:pt x="512" y="8818"/>
                    <a:pt x="343" y="9074"/>
                    <a:pt x="527" y="9259"/>
                  </a:cubicBezTo>
                  <a:lnTo>
                    <a:pt x="1325" y="10056"/>
                  </a:lnTo>
                  <a:lnTo>
                    <a:pt x="1791" y="11757"/>
                  </a:lnTo>
                  <a:cubicBezTo>
                    <a:pt x="1806" y="11847"/>
                    <a:pt x="1881" y="11907"/>
                    <a:pt x="1972" y="11937"/>
                  </a:cubicBezTo>
                  <a:lnTo>
                    <a:pt x="3160" y="12253"/>
                  </a:lnTo>
                  <a:lnTo>
                    <a:pt x="2137" y="16030"/>
                  </a:lnTo>
                  <a:cubicBezTo>
                    <a:pt x="2099" y="16197"/>
                    <a:pt x="2226" y="16343"/>
                    <a:pt x="2377" y="16343"/>
                  </a:cubicBezTo>
                  <a:cubicBezTo>
                    <a:pt x="2402" y="16343"/>
                    <a:pt x="2428" y="16339"/>
                    <a:pt x="2453" y="16330"/>
                  </a:cubicBezTo>
                  <a:lnTo>
                    <a:pt x="4078" y="15819"/>
                  </a:lnTo>
                  <a:lnTo>
                    <a:pt x="5222" y="17083"/>
                  </a:lnTo>
                  <a:cubicBezTo>
                    <a:pt x="5267" y="17128"/>
                    <a:pt x="5342" y="17158"/>
                    <a:pt x="5417" y="17158"/>
                  </a:cubicBezTo>
                  <a:lnTo>
                    <a:pt x="5477" y="17158"/>
                  </a:lnTo>
                  <a:cubicBezTo>
                    <a:pt x="5568" y="17143"/>
                    <a:pt x="5628" y="17068"/>
                    <a:pt x="5658" y="16977"/>
                  </a:cubicBezTo>
                  <a:lnTo>
                    <a:pt x="6636" y="13306"/>
                  </a:lnTo>
                  <a:lnTo>
                    <a:pt x="6877" y="13246"/>
                  </a:lnTo>
                  <a:lnTo>
                    <a:pt x="7102" y="13306"/>
                  </a:lnTo>
                  <a:lnTo>
                    <a:pt x="8080" y="16977"/>
                  </a:lnTo>
                  <a:cubicBezTo>
                    <a:pt x="8110" y="17068"/>
                    <a:pt x="8171" y="17143"/>
                    <a:pt x="8276" y="17158"/>
                  </a:cubicBezTo>
                  <a:lnTo>
                    <a:pt x="8321" y="17158"/>
                  </a:lnTo>
                  <a:cubicBezTo>
                    <a:pt x="8396" y="17158"/>
                    <a:pt x="8472" y="17128"/>
                    <a:pt x="8517" y="17083"/>
                  </a:cubicBezTo>
                  <a:lnTo>
                    <a:pt x="9660" y="15819"/>
                  </a:lnTo>
                  <a:lnTo>
                    <a:pt x="11285" y="16330"/>
                  </a:lnTo>
                  <a:cubicBezTo>
                    <a:pt x="11310" y="16341"/>
                    <a:pt x="11339" y="16346"/>
                    <a:pt x="11368" y="16346"/>
                  </a:cubicBezTo>
                  <a:cubicBezTo>
                    <a:pt x="11426" y="16346"/>
                    <a:pt x="11486" y="16325"/>
                    <a:pt x="11526" y="16285"/>
                  </a:cubicBezTo>
                  <a:cubicBezTo>
                    <a:pt x="11601" y="16210"/>
                    <a:pt x="11616" y="16120"/>
                    <a:pt x="11601" y="16030"/>
                  </a:cubicBezTo>
                  <a:lnTo>
                    <a:pt x="11195" y="14510"/>
                  </a:lnTo>
                  <a:cubicBezTo>
                    <a:pt x="11164" y="14364"/>
                    <a:pt x="11058" y="14302"/>
                    <a:pt x="10950" y="14302"/>
                  </a:cubicBezTo>
                  <a:cubicBezTo>
                    <a:pt x="10790" y="14302"/>
                    <a:pt x="10626" y="14439"/>
                    <a:pt x="10698" y="14645"/>
                  </a:cubicBezTo>
                  <a:lnTo>
                    <a:pt x="10999" y="15714"/>
                  </a:lnTo>
                  <a:lnTo>
                    <a:pt x="9660" y="15292"/>
                  </a:lnTo>
                  <a:cubicBezTo>
                    <a:pt x="9637" y="15285"/>
                    <a:pt x="9612" y="15281"/>
                    <a:pt x="9588" y="15281"/>
                  </a:cubicBezTo>
                  <a:cubicBezTo>
                    <a:pt x="9518" y="15281"/>
                    <a:pt x="9449" y="15312"/>
                    <a:pt x="9404" y="15368"/>
                  </a:cubicBezTo>
                  <a:lnTo>
                    <a:pt x="8456" y="16406"/>
                  </a:lnTo>
                  <a:lnTo>
                    <a:pt x="7659" y="13442"/>
                  </a:lnTo>
                  <a:lnTo>
                    <a:pt x="8592" y="13697"/>
                  </a:lnTo>
                  <a:cubicBezTo>
                    <a:pt x="8607" y="13700"/>
                    <a:pt x="8623" y="13701"/>
                    <a:pt x="8638" y="13701"/>
                  </a:cubicBezTo>
                  <a:cubicBezTo>
                    <a:pt x="8712" y="13701"/>
                    <a:pt x="8783" y="13672"/>
                    <a:pt x="8833" y="13622"/>
                  </a:cubicBezTo>
                  <a:lnTo>
                    <a:pt x="10081" y="12373"/>
                  </a:lnTo>
                  <a:lnTo>
                    <a:pt x="10096" y="12373"/>
                  </a:lnTo>
                  <a:lnTo>
                    <a:pt x="10412" y="13547"/>
                  </a:lnTo>
                  <a:cubicBezTo>
                    <a:pt x="10443" y="13667"/>
                    <a:pt x="10548" y="13743"/>
                    <a:pt x="10653" y="13743"/>
                  </a:cubicBezTo>
                  <a:lnTo>
                    <a:pt x="10728" y="13743"/>
                  </a:lnTo>
                  <a:cubicBezTo>
                    <a:pt x="10864" y="13697"/>
                    <a:pt x="10939" y="13562"/>
                    <a:pt x="10894" y="13427"/>
                  </a:cubicBezTo>
                  <a:lnTo>
                    <a:pt x="10593" y="12253"/>
                  </a:lnTo>
                  <a:lnTo>
                    <a:pt x="11782" y="11937"/>
                  </a:lnTo>
                  <a:cubicBezTo>
                    <a:pt x="11872" y="11907"/>
                    <a:pt x="11932" y="11847"/>
                    <a:pt x="11962" y="11757"/>
                  </a:cubicBezTo>
                  <a:lnTo>
                    <a:pt x="12414" y="10056"/>
                  </a:lnTo>
                  <a:lnTo>
                    <a:pt x="13662" y="8808"/>
                  </a:lnTo>
                  <a:cubicBezTo>
                    <a:pt x="13723" y="8747"/>
                    <a:pt x="13753" y="8657"/>
                    <a:pt x="13723" y="8567"/>
                  </a:cubicBezTo>
                  <a:lnTo>
                    <a:pt x="13707" y="8552"/>
                  </a:lnTo>
                  <a:lnTo>
                    <a:pt x="13241" y="6852"/>
                  </a:lnTo>
                  <a:lnTo>
                    <a:pt x="13707" y="5136"/>
                  </a:lnTo>
                  <a:cubicBezTo>
                    <a:pt x="13723" y="5061"/>
                    <a:pt x="13707" y="4956"/>
                    <a:pt x="13632" y="4896"/>
                  </a:cubicBezTo>
                  <a:lnTo>
                    <a:pt x="12383" y="3647"/>
                  </a:lnTo>
                  <a:lnTo>
                    <a:pt x="11932" y="1947"/>
                  </a:lnTo>
                  <a:cubicBezTo>
                    <a:pt x="11902" y="1871"/>
                    <a:pt x="11842" y="1796"/>
                    <a:pt x="11752" y="1766"/>
                  </a:cubicBezTo>
                  <a:lnTo>
                    <a:pt x="10051" y="1315"/>
                  </a:lnTo>
                  <a:lnTo>
                    <a:pt x="8803" y="66"/>
                  </a:lnTo>
                  <a:cubicBezTo>
                    <a:pt x="8757" y="20"/>
                    <a:pt x="8693" y="0"/>
                    <a:pt x="8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411;p51">
              <a:extLst>
                <a:ext uri="{FF2B5EF4-FFF2-40B4-BE49-F238E27FC236}">
                  <a16:creationId xmlns:a16="http://schemas.microsoft.com/office/drawing/2014/main" id="{227597D6-883B-4CA2-6F3B-27B5D382BC97}"/>
                </a:ext>
              </a:extLst>
            </p:cNvPr>
            <p:cNvSpPr/>
            <p:nvPr/>
          </p:nvSpPr>
          <p:spPr>
            <a:xfrm>
              <a:off x="1581325" y="2065875"/>
              <a:ext cx="279500" cy="262875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3" name="Google Shape;3209;p70">
            <a:extLst>
              <a:ext uri="{FF2B5EF4-FFF2-40B4-BE49-F238E27FC236}">
                <a16:creationId xmlns:a16="http://schemas.microsoft.com/office/drawing/2014/main" id="{F773D262-801A-9316-320F-5FB9EFFA13A1}"/>
              </a:ext>
            </a:extLst>
          </p:cNvPr>
          <p:cNvGrpSpPr/>
          <p:nvPr/>
        </p:nvGrpSpPr>
        <p:grpSpPr>
          <a:xfrm>
            <a:off x="12184286" y="2725179"/>
            <a:ext cx="434375" cy="412375"/>
            <a:chOff x="2002100" y="4046975"/>
            <a:chExt cx="434375" cy="412375"/>
          </a:xfrm>
        </p:grpSpPr>
        <p:sp>
          <p:nvSpPr>
            <p:cNvPr id="2704" name="Google Shape;3210;p70">
              <a:extLst>
                <a:ext uri="{FF2B5EF4-FFF2-40B4-BE49-F238E27FC236}">
                  <a16:creationId xmlns:a16="http://schemas.microsoft.com/office/drawing/2014/main" id="{DE75FB8C-549F-F836-E10A-8048B7267858}"/>
                </a:ext>
              </a:extLst>
            </p:cNvPr>
            <p:cNvSpPr/>
            <p:nvPr/>
          </p:nvSpPr>
          <p:spPr>
            <a:xfrm>
              <a:off x="2002100" y="4168125"/>
              <a:ext cx="434375" cy="291225"/>
            </a:xfrm>
            <a:custGeom>
              <a:avLst/>
              <a:gdLst/>
              <a:ahLst/>
              <a:cxnLst/>
              <a:rect l="l" t="t" r="r" b="b"/>
              <a:pathLst>
                <a:path w="17375" h="11649" extrusionOk="0">
                  <a:moveTo>
                    <a:pt x="7017" y="6050"/>
                  </a:moveTo>
                  <a:lnTo>
                    <a:pt x="7017" y="11151"/>
                  </a:lnTo>
                  <a:lnTo>
                    <a:pt x="4685" y="11151"/>
                  </a:lnTo>
                  <a:lnTo>
                    <a:pt x="4685" y="6050"/>
                  </a:lnTo>
                  <a:close/>
                  <a:moveTo>
                    <a:pt x="9861" y="4154"/>
                  </a:moveTo>
                  <a:lnTo>
                    <a:pt x="9861" y="11151"/>
                  </a:lnTo>
                  <a:lnTo>
                    <a:pt x="7529" y="11151"/>
                  </a:lnTo>
                  <a:lnTo>
                    <a:pt x="7529" y="5794"/>
                  </a:lnTo>
                  <a:lnTo>
                    <a:pt x="7529" y="4154"/>
                  </a:lnTo>
                  <a:close/>
                  <a:moveTo>
                    <a:pt x="12689" y="2274"/>
                  </a:moveTo>
                  <a:lnTo>
                    <a:pt x="12689" y="11151"/>
                  </a:lnTo>
                  <a:lnTo>
                    <a:pt x="10357" y="11151"/>
                  </a:lnTo>
                  <a:lnTo>
                    <a:pt x="10357" y="2274"/>
                  </a:lnTo>
                  <a:close/>
                  <a:moveTo>
                    <a:pt x="14919" y="0"/>
                  </a:moveTo>
                  <a:cubicBezTo>
                    <a:pt x="14594" y="0"/>
                    <a:pt x="14594" y="514"/>
                    <a:pt x="14919" y="514"/>
                  </a:cubicBezTo>
                  <a:cubicBezTo>
                    <a:pt x="14928" y="514"/>
                    <a:pt x="14937" y="514"/>
                    <a:pt x="14946" y="513"/>
                  </a:cubicBezTo>
                  <a:lnTo>
                    <a:pt x="15533" y="513"/>
                  </a:lnTo>
                  <a:lnTo>
                    <a:pt x="15533" y="11151"/>
                  </a:lnTo>
                  <a:lnTo>
                    <a:pt x="13201" y="11151"/>
                  </a:lnTo>
                  <a:lnTo>
                    <a:pt x="13201" y="513"/>
                  </a:lnTo>
                  <a:lnTo>
                    <a:pt x="13848" y="513"/>
                  </a:lnTo>
                  <a:cubicBezTo>
                    <a:pt x="13857" y="514"/>
                    <a:pt x="13866" y="514"/>
                    <a:pt x="13875" y="514"/>
                  </a:cubicBezTo>
                  <a:cubicBezTo>
                    <a:pt x="14196" y="514"/>
                    <a:pt x="14200" y="14"/>
                    <a:pt x="13888" y="14"/>
                  </a:cubicBezTo>
                  <a:cubicBezTo>
                    <a:pt x="13875" y="14"/>
                    <a:pt x="13862" y="15"/>
                    <a:pt x="13848" y="17"/>
                  </a:cubicBezTo>
                  <a:lnTo>
                    <a:pt x="12945" y="17"/>
                  </a:lnTo>
                  <a:cubicBezTo>
                    <a:pt x="12938" y="16"/>
                    <a:pt x="12930" y="15"/>
                    <a:pt x="12922" y="15"/>
                  </a:cubicBezTo>
                  <a:cubicBezTo>
                    <a:pt x="12796" y="15"/>
                    <a:pt x="12689" y="130"/>
                    <a:pt x="12689" y="257"/>
                  </a:cubicBezTo>
                  <a:lnTo>
                    <a:pt x="12689" y="1762"/>
                  </a:lnTo>
                  <a:lnTo>
                    <a:pt x="10102" y="1762"/>
                  </a:lnTo>
                  <a:cubicBezTo>
                    <a:pt x="9966" y="1762"/>
                    <a:pt x="9861" y="1882"/>
                    <a:pt x="9861" y="2018"/>
                  </a:cubicBezTo>
                  <a:lnTo>
                    <a:pt x="9861" y="3658"/>
                  </a:lnTo>
                  <a:lnTo>
                    <a:pt x="7273" y="3658"/>
                  </a:lnTo>
                  <a:cubicBezTo>
                    <a:pt x="7138" y="3658"/>
                    <a:pt x="7017" y="3763"/>
                    <a:pt x="7017" y="3914"/>
                  </a:cubicBezTo>
                  <a:lnTo>
                    <a:pt x="7017" y="5554"/>
                  </a:lnTo>
                  <a:lnTo>
                    <a:pt x="4444" y="5554"/>
                  </a:lnTo>
                  <a:cubicBezTo>
                    <a:pt x="4294" y="5554"/>
                    <a:pt x="4189" y="5659"/>
                    <a:pt x="4189" y="5794"/>
                  </a:cubicBezTo>
                  <a:lnTo>
                    <a:pt x="4189" y="7133"/>
                  </a:lnTo>
                  <a:lnTo>
                    <a:pt x="1601" y="7133"/>
                  </a:lnTo>
                  <a:cubicBezTo>
                    <a:pt x="1465" y="7133"/>
                    <a:pt x="1360" y="7239"/>
                    <a:pt x="1360" y="7389"/>
                  </a:cubicBezTo>
                  <a:lnTo>
                    <a:pt x="1360" y="8894"/>
                  </a:lnTo>
                  <a:cubicBezTo>
                    <a:pt x="1337" y="9074"/>
                    <a:pt x="1469" y="9165"/>
                    <a:pt x="1603" y="9165"/>
                  </a:cubicBezTo>
                  <a:cubicBezTo>
                    <a:pt x="1736" y="9165"/>
                    <a:pt x="1872" y="9074"/>
                    <a:pt x="1856" y="8894"/>
                  </a:cubicBezTo>
                  <a:lnTo>
                    <a:pt x="1856" y="7630"/>
                  </a:lnTo>
                  <a:lnTo>
                    <a:pt x="4189" y="7630"/>
                  </a:lnTo>
                  <a:lnTo>
                    <a:pt x="4189" y="11151"/>
                  </a:lnTo>
                  <a:lnTo>
                    <a:pt x="1856" y="11151"/>
                  </a:lnTo>
                  <a:lnTo>
                    <a:pt x="1856" y="9992"/>
                  </a:lnTo>
                  <a:cubicBezTo>
                    <a:pt x="1872" y="9804"/>
                    <a:pt x="1736" y="9710"/>
                    <a:pt x="1601" y="9710"/>
                  </a:cubicBezTo>
                  <a:cubicBezTo>
                    <a:pt x="1465" y="9710"/>
                    <a:pt x="1330" y="9804"/>
                    <a:pt x="1345" y="9992"/>
                  </a:cubicBezTo>
                  <a:lnTo>
                    <a:pt x="1345" y="11151"/>
                  </a:lnTo>
                  <a:lnTo>
                    <a:pt x="352" y="11151"/>
                  </a:lnTo>
                  <a:cubicBezTo>
                    <a:pt x="342" y="11150"/>
                    <a:pt x="333" y="11149"/>
                    <a:pt x="324" y="11149"/>
                  </a:cubicBezTo>
                  <a:cubicBezTo>
                    <a:pt x="0" y="11149"/>
                    <a:pt x="0" y="11648"/>
                    <a:pt x="324" y="11648"/>
                  </a:cubicBezTo>
                  <a:cubicBezTo>
                    <a:pt x="333" y="11648"/>
                    <a:pt x="342" y="11648"/>
                    <a:pt x="352" y="11647"/>
                  </a:cubicBezTo>
                  <a:lnTo>
                    <a:pt x="17008" y="11647"/>
                  </a:lnTo>
                  <a:cubicBezTo>
                    <a:pt x="17018" y="11648"/>
                    <a:pt x="17027" y="11648"/>
                    <a:pt x="17037" y="11648"/>
                  </a:cubicBezTo>
                  <a:cubicBezTo>
                    <a:pt x="17374" y="11648"/>
                    <a:pt x="17374" y="11149"/>
                    <a:pt x="17037" y="11149"/>
                  </a:cubicBezTo>
                  <a:cubicBezTo>
                    <a:pt x="17027" y="11149"/>
                    <a:pt x="17018" y="11150"/>
                    <a:pt x="17008" y="11151"/>
                  </a:cubicBezTo>
                  <a:lnTo>
                    <a:pt x="16030" y="11151"/>
                  </a:lnTo>
                  <a:lnTo>
                    <a:pt x="16030" y="257"/>
                  </a:lnTo>
                  <a:cubicBezTo>
                    <a:pt x="16030" y="122"/>
                    <a:pt x="15909" y="2"/>
                    <a:pt x="15774" y="2"/>
                  </a:cubicBezTo>
                  <a:lnTo>
                    <a:pt x="14946" y="2"/>
                  </a:lnTo>
                  <a:cubicBezTo>
                    <a:pt x="14937" y="1"/>
                    <a:pt x="14928" y="0"/>
                    <a:pt x="14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3211;p70">
              <a:extLst>
                <a:ext uri="{FF2B5EF4-FFF2-40B4-BE49-F238E27FC236}">
                  <a16:creationId xmlns:a16="http://schemas.microsoft.com/office/drawing/2014/main" id="{16ABFDE4-352B-6600-38F5-8023E020AD0A}"/>
                </a:ext>
              </a:extLst>
            </p:cNvPr>
            <p:cNvSpPr/>
            <p:nvPr/>
          </p:nvSpPr>
          <p:spPr>
            <a:xfrm>
              <a:off x="2026675" y="4046975"/>
              <a:ext cx="361875" cy="272025"/>
            </a:xfrm>
            <a:custGeom>
              <a:avLst/>
              <a:gdLst/>
              <a:ahLst/>
              <a:cxnLst/>
              <a:rect l="l" t="t" r="r" b="b"/>
              <a:pathLst>
                <a:path w="14475" h="10881" extrusionOk="0">
                  <a:moveTo>
                    <a:pt x="11946" y="1"/>
                  </a:moveTo>
                  <a:cubicBezTo>
                    <a:pt x="11798" y="1"/>
                    <a:pt x="11653" y="49"/>
                    <a:pt x="11541" y="138"/>
                  </a:cubicBezTo>
                  <a:cubicBezTo>
                    <a:pt x="11375" y="259"/>
                    <a:pt x="11255" y="424"/>
                    <a:pt x="11225" y="635"/>
                  </a:cubicBezTo>
                  <a:cubicBezTo>
                    <a:pt x="11165" y="1011"/>
                    <a:pt x="11391" y="1372"/>
                    <a:pt x="11752" y="1477"/>
                  </a:cubicBezTo>
                  <a:lnTo>
                    <a:pt x="7509" y="4487"/>
                  </a:lnTo>
                  <a:cubicBezTo>
                    <a:pt x="7276" y="4646"/>
                    <a:pt x="7432" y="4945"/>
                    <a:pt x="7644" y="4945"/>
                  </a:cubicBezTo>
                  <a:cubicBezTo>
                    <a:pt x="7693" y="4945"/>
                    <a:pt x="7744" y="4929"/>
                    <a:pt x="7795" y="4893"/>
                  </a:cubicBezTo>
                  <a:lnTo>
                    <a:pt x="12534" y="1553"/>
                  </a:lnTo>
                  <a:cubicBezTo>
                    <a:pt x="12715" y="1417"/>
                    <a:pt x="12639" y="1131"/>
                    <a:pt x="12429" y="1086"/>
                  </a:cubicBezTo>
                  <a:lnTo>
                    <a:pt x="11917" y="1011"/>
                  </a:lnTo>
                  <a:cubicBezTo>
                    <a:pt x="11782" y="981"/>
                    <a:pt x="11691" y="845"/>
                    <a:pt x="11722" y="710"/>
                  </a:cubicBezTo>
                  <a:cubicBezTo>
                    <a:pt x="11722" y="650"/>
                    <a:pt x="11767" y="590"/>
                    <a:pt x="11827" y="560"/>
                  </a:cubicBezTo>
                  <a:cubicBezTo>
                    <a:pt x="11861" y="526"/>
                    <a:pt x="11911" y="509"/>
                    <a:pt x="11960" y="509"/>
                  </a:cubicBezTo>
                  <a:cubicBezTo>
                    <a:pt x="11976" y="509"/>
                    <a:pt x="11992" y="511"/>
                    <a:pt x="12007" y="514"/>
                  </a:cubicBezTo>
                  <a:lnTo>
                    <a:pt x="13708" y="800"/>
                  </a:lnTo>
                  <a:cubicBezTo>
                    <a:pt x="13843" y="815"/>
                    <a:pt x="13933" y="951"/>
                    <a:pt x="13903" y="1086"/>
                  </a:cubicBezTo>
                  <a:lnTo>
                    <a:pt x="13617" y="2786"/>
                  </a:lnTo>
                  <a:cubicBezTo>
                    <a:pt x="13602" y="2907"/>
                    <a:pt x="13497" y="2997"/>
                    <a:pt x="13377" y="2997"/>
                  </a:cubicBezTo>
                  <a:lnTo>
                    <a:pt x="13331" y="2997"/>
                  </a:lnTo>
                  <a:cubicBezTo>
                    <a:pt x="13196" y="2967"/>
                    <a:pt x="13091" y="2847"/>
                    <a:pt x="13121" y="2696"/>
                  </a:cubicBezTo>
                  <a:lnTo>
                    <a:pt x="13211" y="2200"/>
                  </a:lnTo>
                  <a:cubicBezTo>
                    <a:pt x="13226" y="2094"/>
                    <a:pt x="13181" y="2004"/>
                    <a:pt x="13091" y="1944"/>
                  </a:cubicBezTo>
                  <a:cubicBezTo>
                    <a:pt x="13046" y="1914"/>
                    <a:pt x="12997" y="1899"/>
                    <a:pt x="12948" y="1899"/>
                  </a:cubicBezTo>
                  <a:cubicBezTo>
                    <a:pt x="12899" y="1899"/>
                    <a:pt x="12850" y="1914"/>
                    <a:pt x="12805" y="1944"/>
                  </a:cubicBezTo>
                  <a:lnTo>
                    <a:pt x="1009" y="10324"/>
                  </a:lnTo>
                  <a:cubicBezTo>
                    <a:pt x="963" y="10353"/>
                    <a:pt x="914" y="10366"/>
                    <a:pt x="865" y="10366"/>
                  </a:cubicBezTo>
                  <a:cubicBezTo>
                    <a:pt x="784" y="10366"/>
                    <a:pt x="704" y="10330"/>
                    <a:pt x="648" y="10264"/>
                  </a:cubicBezTo>
                  <a:cubicBezTo>
                    <a:pt x="573" y="10144"/>
                    <a:pt x="603" y="9993"/>
                    <a:pt x="708" y="9903"/>
                  </a:cubicBezTo>
                  <a:lnTo>
                    <a:pt x="6681" y="5690"/>
                  </a:lnTo>
                  <a:cubicBezTo>
                    <a:pt x="6893" y="5516"/>
                    <a:pt x="6744" y="5228"/>
                    <a:pt x="6532" y="5228"/>
                  </a:cubicBezTo>
                  <a:cubicBezTo>
                    <a:pt x="6489" y="5228"/>
                    <a:pt x="6442" y="5240"/>
                    <a:pt x="6395" y="5269"/>
                  </a:cubicBezTo>
                  <a:lnTo>
                    <a:pt x="422" y="9512"/>
                  </a:lnTo>
                  <a:cubicBezTo>
                    <a:pt x="76" y="9753"/>
                    <a:pt x="1" y="10219"/>
                    <a:pt x="242" y="10565"/>
                  </a:cubicBezTo>
                  <a:cubicBezTo>
                    <a:pt x="377" y="10761"/>
                    <a:pt x="618" y="10881"/>
                    <a:pt x="858" y="10881"/>
                  </a:cubicBezTo>
                  <a:lnTo>
                    <a:pt x="873" y="10866"/>
                  </a:lnTo>
                  <a:cubicBezTo>
                    <a:pt x="1024" y="10866"/>
                    <a:pt x="1174" y="10821"/>
                    <a:pt x="1295" y="10731"/>
                  </a:cubicBezTo>
                  <a:lnTo>
                    <a:pt x="12624" y="2711"/>
                  </a:lnTo>
                  <a:lnTo>
                    <a:pt x="12624" y="2711"/>
                  </a:lnTo>
                  <a:cubicBezTo>
                    <a:pt x="12609" y="2877"/>
                    <a:pt x="12669" y="3042"/>
                    <a:pt x="12760" y="3178"/>
                  </a:cubicBezTo>
                  <a:cubicBezTo>
                    <a:pt x="12880" y="3343"/>
                    <a:pt x="13046" y="3448"/>
                    <a:pt x="13256" y="3478"/>
                  </a:cubicBezTo>
                  <a:cubicBezTo>
                    <a:pt x="13286" y="3493"/>
                    <a:pt x="13331" y="3493"/>
                    <a:pt x="13377" y="3493"/>
                  </a:cubicBezTo>
                  <a:cubicBezTo>
                    <a:pt x="13738" y="3493"/>
                    <a:pt x="14054" y="3223"/>
                    <a:pt x="14114" y="2862"/>
                  </a:cubicBezTo>
                  <a:lnTo>
                    <a:pt x="14415" y="1176"/>
                  </a:lnTo>
                  <a:cubicBezTo>
                    <a:pt x="14475" y="755"/>
                    <a:pt x="14204" y="364"/>
                    <a:pt x="13798" y="304"/>
                  </a:cubicBezTo>
                  <a:lnTo>
                    <a:pt x="12098" y="18"/>
                  </a:lnTo>
                  <a:cubicBezTo>
                    <a:pt x="12048" y="6"/>
                    <a:pt x="11997" y="1"/>
                    <a:pt x="11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576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5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5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5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5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5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5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5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5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5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5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5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5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5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5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5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0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50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3" grpId="0"/>
      <p:bldGraphic spid="2650" grpId="0" uiExpand="1">
        <p:bldSub>
          <a:bldChart bld="category"/>
        </p:bldSub>
      </p:bldGraphic>
      <p:bldGraphic spid="2645" grpId="0">
        <p:bldAsOne/>
      </p:bldGraphic>
      <p:bldP spid="26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51"/>
          <p:cNvSpPr txBox="1">
            <a:spLocks noGrp="1"/>
          </p:cNvSpPr>
          <p:nvPr>
            <p:ph type="ctrTitle" idx="429496729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cosa serve Aquaware?</a:t>
            </a:r>
            <a:endParaRPr/>
          </a:p>
        </p:txBody>
      </p:sp>
      <p:pic>
        <p:nvPicPr>
          <p:cNvPr id="2397" name="Google Shape;2397;p5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200" flipH="1">
            <a:off x="4979153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5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531200" flipH="1">
            <a:off x="1560510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5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31200" flipH="1">
            <a:off x="1560510" y="2911932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p51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460491" flipH="1">
            <a:off x="4975767" y="2911932"/>
            <a:ext cx="2616199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1" name="Google Shape;2401;p51"/>
          <p:cNvSpPr txBox="1">
            <a:spLocks noGrp="1"/>
          </p:cNvSpPr>
          <p:nvPr>
            <p:ph type="title" idx="4294967295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Controllare</a:t>
            </a:r>
            <a:endParaRPr/>
          </a:p>
        </p:txBody>
      </p:sp>
      <p:sp>
        <p:nvSpPr>
          <p:cNvPr id="2402" name="Google Shape;2402;p51"/>
          <p:cNvSpPr txBox="1">
            <a:spLocks noGrp="1"/>
          </p:cNvSpPr>
          <p:nvPr>
            <p:ph type="subTitle" idx="4294967295"/>
          </p:nvPr>
        </p:nvSpPr>
        <p:spPr>
          <a:xfrm>
            <a:off x="1516164" y="1781504"/>
            <a:ext cx="2867100" cy="1157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-IT" err="1"/>
              <a:t>Aquaware</a:t>
            </a:r>
            <a:r>
              <a:rPr lang="it-IT"/>
              <a:t> può avvisare l’utente in caso di perdita o rubinetto aperto per tempi anomali.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03" name="Google Shape;2403;p51"/>
          <p:cNvSpPr txBox="1">
            <a:spLocks noGrp="1"/>
          </p:cNvSpPr>
          <p:nvPr>
            <p:ph type="title" idx="4294967295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Educare</a:t>
            </a:r>
            <a:endParaRPr/>
          </a:p>
        </p:txBody>
      </p:sp>
      <p:sp>
        <p:nvSpPr>
          <p:cNvPr id="2404" name="Google Shape;2404;p51"/>
          <p:cNvSpPr txBox="1">
            <a:spLocks noGrp="1"/>
          </p:cNvSpPr>
          <p:nvPr>
            <p:ph type="subTitle" idx="4294967295"/>
          </p:nvPr>
        </p:nvSpPr>
        <p:spPr>
          <a:xfrm>
            <a:off x="4492763" y="1944809"/>
            <a:ext cx="3104262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 Aquaware gli utenti imparano ad utilizzare la giusta quantità di acqua per ogni compito e quindi evitano gli sprechi.</a:t>
            </a:r>
            <a:endParaRPr/>
          </a:p>
        </p:txBody>
      </p:sp>
      <p:sp>
        <p:nvSpPr>
          <p:cNvPr id="2405" name="Google Shape;2405;p51"/>
          <p:cNvSpPr txBox="1">
            <a:spLocks noGrp="1"/>
          </p:cNvSpPr>
          <p:nvPr>
            <p:ph type="title" idx="4294967295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Risparmiare</a:t>
            </a:r>
            <a:endParaRPr/>
          </a:p>
        </p:txBody>
      </p:sp>
      <p:sp>
        <p:nvSpPr>
          <p:cNvPr id="2406" name="Google Shape;2406;p51"/>
          <p:cNvSpPr txBox="1">
            <a:spLocks noGrp="1"/>
          </p:cNvSpPr>
          <p:nvPr>
            <p:ph type="subTitle" idx="4294967295"/>
          </p:nvPr>
        </p:nvSpPr>
        <p:spPr>
          <a:xfrm>
            <a:off x="1594405" y="3591924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Oltre a rendere l’utente più ecologico, l’uso corretto dell’acqua porta anche ad un risparmio economico.</a:t>
            </a:r>
            <a:endParaRPr/>
          </a:p>
        </p:txBody>
      </p:sp>
      <p:sp>
        <p:nvSpPr>
          <p:cNvPr id="2407" name="Google Shape;2407;p51"/>
          <p:cNvSpPr txBox="1">
            <a:spLocks noGrp="1"/>
          </p:cNvSpPr>
          <p:nvPr>
            <p:ph type="title" idx="4294967295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Migliorare</a:t>
            </a:r>
            <a:endParaRPr/>
          </a:p>
        </p:txBody>
      </p:sp>
      <p:sp>
        <p:nvSpPr>
          <p:cNvPr id="2408" name="Google Shape;2408;p51"/>
          <p:cNvSpPr txBox="1">
            <a:spLocks noGrp="1"/>
          </p:cNvSpPr>
          <p:nvPr>
            <p:ph type="subTitle" idx="4294967295"/>
          </p:nvPr>
        </p:nvSpPr>
        <p:spPr>
          <a:xfrm>
            <a:off x="4506884" y="3583398"/>
            <a:ext cx="3039803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 il nostro sistema di valutazione l’utente viene sempre invogliato a migliorare </a:t>
            </a:r>
            <a:r>
              <a:rPr lang="it-IT"/>
              <a:t>i propri progressi contro lo spreco.</a:t>
            </a:r>
            <a:endParaRPr/>
          </a:p>
        </p:txBody>
      </p:sp>
      <p:grpSp>
        <p:nvGrpSpPr>
          <p:cNvPr id="2409" name="Google Shape;2409;p51"/>
          <p:cNvGrpSpPr/>
          <p:nvPr/>
        </p:nvGrpSpPr>
        <p:grpSpPr>
          <a:xfrm>
            <a:off x="7655745" y="1432127"/>
            <a:ext cx="343825" cy="428975"/>
            <a:chOff x="1541450" y="2026250"/>
            <a:chExt cx="343825" cy="428975"/>
          </a:xfrm>
        </p:grpSpPr>
        <p:sp>
          <p:nvSpPr>
            <p:cNvPr id="2410" name="Google Shape;2410;p51"/>
            <p:cNvSpPr/>
            <p:nvPr/>
          </p:nvSpPr>
          <p:spPr>
            <a:xfrm>
              <a:off x="1541450" y="2026250"/>
              <a:ext cx="343825" cy="428975"/>
            </a:xfrm>
            <a:custGeom>
              <a:avLst/>
              <a:gdLst/>
              <a:ahLst/>
              <a:cxnLst/>
              <a:rect l="l" t="t" r="r" b="b"/>
              <a:pathLst>
                <a:path w="13753" h="17159" extrusionOk="0">
                  <a:moveTo>
                    <a:pt x="3642" y="12373"/>
                  </a:moveTo>
                  <a:lnTo>
                    <a:pt x="3672" y="12388"/>
                  </a:lnTo>
                  <a:lnTo>
                    <a:pt x="4921" y="13637"/>
                  </a:lnTo>
                  <a:cubicBezTo>
                    <a:pt x="4966" y="13682"/>
                    <a:pt x="5041" y="13697"/>
                    <a:pt x="5101" y="13697"/>
                  </a:cubicBezTo>
                  <a:cubicBezTo>
                    <a:pt x="5109" y="13705"/>
                    <a:pt x="5120" y="13709"/>
                    <a:pt x="5131" y="13709"/>
                  </a:cubicBezTo>
                  <a:cubicBezTo>
                    <a:pt x="5143" y="13709"/>
                    <a:pt x="5154" y="13705"/>
                    <a:pt x="5161" y="13697"/>
                  </a:cubicBezTo>
                  <a:lnTo>
                    <a:pt x="6079" y="13457"/>
                  </a:lnTo>
                  <a:lnTo>
                    <a:pt x="6079" y="13457"/>
                  </a:lnTo>
                  <a:lnTo>
                    <a:pt x="5282" y="16406"/>
                  </a:lnTo>
                  <a:lnTo>
                    <a:pt x="4334" y="15368"/>
                  </a:lnTo>
                  <a:cubicBezTo>
                    <a:pt x="4289" y="15312"/>
                    <a:pt x="4220" y="15281"/>
                    <a:pt x="4150" y="15281"/>
                  </a:cubicBezTo>
                  <a:cubicBezTo>
                    <a:pt x="4126" y="15281"/>
                    <a:pt x="4101" y="15285"/>
                    <a:pt x="4078" y="15292"/>
                  </a:cubicBezTo>
                  <a:lnTo>
                    <a:pt x="2739" y="15714"/>
                  </a:lnTo>
                  <a:lnTo>
                    <a:pt x="2739" y="15714"/>
                  </a:lnTo>
                  <a:lnTo>
                    <a:pt x="3642" y="12373"/>
                  </a:lnTo>
                  <a:close/>
                  <a:moveTo>
                    <a:pt x="8625" y="0"/>
                  </a:moveTo>
                  <a:cubicBezTo>
                    <a:pt x="8604" y="0"/>
                    <a:pt x="8583" y="2"/>
                    <a:pt x="8562" y="6"/>
                  </a:cubicBezTo>
                  <a:lnTo>
                    <a:pt x="6862" y="472"/>
                  </a:lnTo>
                  <a:lnTo>
                    <a:pt x="5146" y="6"/>
                  </a:lnTo>
                  <a:cubicBezTo>
                    <a:pt x="5129" y="2"/>
                    <a:pt x="5111" y="1"/>
                    <a:pt x="5092" y="1"/>
                  </a:cubicBezTo>
                  <a:cubicBezTo>
                    <a:pt x="5026" y="1"/>
                    <a:pt x="4952" y="23"/>
                    <a:pt x="4906" y="81"/>
                  </a:cubicBezTo>
                  <a:lnTo>
                    <a:pt x="3657" y="1330"/>
                  </a:lnTo>
                  <a:lnTo>
                    <a:pt x="1957" y="1781"/>
                  </a:lnTo>
                  <a:cubicBezTo>
                    <a:pt x="1881" y="1811"/>
                    <a:pt x="1806" y="1871"/>
                    <a:pt x="1776" y="1962"/>
                  </a:cubicBezTo>
                  <a:lnTo>
                    <a:pt x="1325" y="3662"/>
                  </a:lnTo>
                  <a:lnTo>
                    <a:pt x="76" y="4911"/>
                  </a:lnTo>
                  <a:cubicBezTo>
                    <a:pt x="16" y="4971"/>
                    <a:pt x="1" y="5061"/>
                    <a:pt x="16" y="5151"/>
                  </a:cubicBezTo>
                  <a:lnTo>
                    <a:pt x="467" y="6852"/>
                  </a:lnTo>
                  <a:lnTo>
                    <a:pt x="196" y="7920"/>
                  </a:lnTo>
                  <a:cubicBezTo>
                    <a:pt x="143" y="8108"/>
                    <a:pt x="291" y="8232"/>
                    <a:pt x="439" y="8232"/>
                  </a:cubicBezTo>
                  <a:cubicBezTo>
                    <a:pt x="540" y="8232"/>
                    <a:pt x="641" y="8174"/>
                    <a:pt x="678" y="8040"/>
                  </a:cubicBezTo>
                  <a:lnTo>
                    <a:pt x="979" y="6912"/>
                  </a:lnTo>
                  <a:cubicBezTo>
                    <a:pt x="994" y="6867"/>
                    <a:pt x="994" y="6822"/>
                    <a:pt x="979" y="6791"/>
                  </a:cubicBezTo>
                  <a:lnTo>
                    <a:pt x="542" y="5151"/>
                  </a:lnTo>
                  <a:lnTo>
                    <a:pt x="1731" y="3963"/>
                  </a:lnTo>
                  <a:cubicBezTo>
                    <a:pt x="1761" y="3933"/>
                    <a:pt x="1791" y="3888"/>
                    <a:pt x="1791" y="3858"/>
                  </a:cubicBezTo>
                  <a:lnTo>
                    <a:pt x="2228" y="2218"/>
                  </a:lnTo>
                  <a:lnTo>
                    <a:pt x="3852" y="1781"/>
                  </a:lnTo>
                  <a:cubicBezTo>
                    <a:pt x="3898" y="1766"/>
                    <a:pt x="3943" y="1751"/>
                    <a:pt x="3973" y="1721"/>
                  </a:cubicBezTo>
                  <a:lnTo>
                    <a:pt x="5161" y="532"/>
                  </a:lnTo>
                  <a:lnTo>
                    <a:pt x="6786" y="954"/>
                  </a:lnTo>
                  <a:cubicBezTo>
                    <a:pt x="6809" y="961"/>
                    <a:pt x="6832" y="965"/>
                    <a:pt x="6854" y="965"/>
                  </a:cubicBezTo>
                  <a:cubicBezTo>
                    <a:pt x="6877" y="965"/>
                    <a:pt x="6899" y="961"/>
                    <a:pt x="6922" y="954"/>
                  </a:cubicBezTo>
                  <a:lnTo>
                    <a:pt x="8547" y="517"/>
                  </a:lnTo>
                  <a:lnTo>
                    <a:pt x="9735" y="1706"/>
                  </a:lnTo>
                  <a:cubicBezTo>
                    <a:pt x="9781" y="1751"/>
                    <a:pt x="9811" y="1766"/>
                    <a:pt x="9856" y="1781"/>
                  </a:cubicBezTo>
                  <a:lnTo>
                    <a:pt x="11481" y="2218"/>
                  </a:lnTo>
                  <a:lnTo>
                    <a:pt x="11917" y="3842"/>
                  </a:lnTo>
                  <a:cubicBezTo>
                    <a:pt x="11932" y="3888"/>
                    <a:pt x="11947" y="3918"/>
                    <a:pt x="11992" y="3948"/>
                  </a:cubicBezTo>
                  <a:lnTo>
                    <a:pt x="13181" y="5151"/>
                  </a:lnTo>
                  <a:lnTo>
                    <a:pt x="12760" y="6776"/>
                  </a:lnTo>
                  <a:cubicBezTo>
                    <a:pt x="12745" y="6822"/>
                    <a:pt x="12745" y="6867"/>
                    <a:pt x="12760" y="6912"/>
                  </a:cubicBezTo>
                  <a:lnTo>
                    <a:pt x="13196" y="8537"/>
                  </a:lnTo>
                  <a:lnTo>
                    <a:pt x="12007" y="9725"/>
                  </a:lnTo>
                  <a:cubicBezTo>
                    <a:pt x="11962" y="9755"/>
                    <a:pt x="11947" y="9801"/>
                    <a:pt x="11932" y="9846"/>
                  </a:cubicBezTo>
                  <a:lnTo>
                    <a:pt x="11496" y="11471"/>
                  </a:lnTo>
                  <a:lnTo>
                    <a:pt x="9856" y="11907"/>
                  </a:lnTo>
                  <a:cubicBezTo>
                    <a:pt x="9826" y="11922"/>
                    <a:pt x="9781" y="11937"/>
                    <a:pt x="9750" y="11982"/>
                  </a:cubicBezTo>
                  <a:lnTo>
                    <a:pt x="8562" y="13171"/>
                  </a:lnTo>
                  <a:lnTo>
                    <a:pt x="6922" y="12735"/>
                  </a:lnTo>
                  <a:cubicBezTo>
                    <a:pt x="6899" y="12727"/>
                    <a:pt x="6877" y="12723"/>
                    <a:pt x="6854" y="12723"/>
                  </a:cubicBezTo>
                  <a:cubicBezTo>
                    <a:pt x="6832" y="12723"/>
                    <a:pt x="6809" y="12727"/>
                    <a:pt x="6786" y="12735"/>
                  </a:cubicBezTo>
                  <a:lnTo>
                    <a:pt x="5161" y="13171"/>
                  </a:lnTo>
                  <a:lnTo>
                    <a:pt x="3973" y="11982"/>
                  </a:lnTo>
                  <a:cubicBezTo>
                    <a:pt x="3943" y="11952"/>
                    <a:pt x="3898" y="11922"/>
                    <a:pt x="3852" y="11922"/>
                  </a:cubicBezTo>
                  <a:lnTo>
                    <a:pt x="3521" y="11832"/>
                  </a:lnTo>
                  <a:lnTo>
                    <a:pt x="2228" y="11486"/>
                  </a:lnTo>
                  <a:lnTo>
                    <a:pt x="1791" y="9846"/>
                  </a:lnTo>
                  <a:cubicBezTo>
                    <a:pt x="1776" y="9816"/>
                    <a:pt x="1761" y="9771"/>
                    <a:pt x="1731" y="9740"/>
                  </a:cubicBezTo>
                  <a:lnTo>
                    <a:pt x="888" y="8898"/>
                  </a:lnTo>
                  <a:cubicBezTo>
                    <a:pt x="832" y="8842"/>
                    <a:pt x="770" y="8818"/>
                    <a:pt x="710" y="8818"/>
                  </a:cubicBezTo>
                  <a:cubicBezTo>
                    <a:pt x="512" y="8818"/>
                    <a:pt x="343" y="9074"/>
                    <a:pt x="527" y="9259"/>
                  </a:cubicBezTo>
                  <a:lnTo>
                    <a:pt x="1325" y="10056"/>
                  </a:lnTo>
                  <a:lnTo>
                    <a:pt x="1791" y="11757"/>
                  </a:lnTo>
                  <a:cubicBezTo>
                    <a:pt x="1806" y="11847"/>
                    <a:pt x="1881" y="11907"/>
                    <a:pt x="1972" y="11937"/>
                  </a:cubicBezTo>
                  <a:lnTo>
                    <a:pt x="3160" y="12253"/>
                  </a:lnTo>
                  <a:lnTo>
                    <a:pt x="2137" y="16030"/>
                  </a:lnTo>
                  <a:cubicBezTo>
                    <a:pt x="2099" y="16197"/>
                    <a:pt x="2226" y="16343"/>
                    <a:pt x="2377" y="16343"/>
                  </a:cubicBezTo>
                  <a:cubicBezTo>
                    <a:pt x="2402" y="16343"/>
                    <a:pt x="2428" y="16339"/>
                    <a:pt x="2453" y="16330"/>
                  </a:cubicBezTo>
                  <a:lnTo>
                    <a:pt x="4078" y="15819"/>
                  </a:lnTo>
                  <a:lnTo>
                    <a:pt x="5222" y="17083"/>
                  </a:lnTo>
                  <a:cubicBezTo>
                    <a:pt x="5267" y="17128"/>
                    <a:pt x="5342" y="17158"/>
                    <a:pt x="5417" y="17158"/>
                  </a:cubicBezTo>
                  <a:lnTo>
                    <a:pt x="5477" y="17158"/>
                  </a:lnTo>
                  <a:cubicBezTo>
                    <a:pt x="5568" y="17143"/>
                    <a:pt x="5628" y="17068"/>
                    <a:pt x="5658" y="16977"/>
                  </a:cubicBezTo>
                  <a:lnTo>
                    <a:pt x="6636" y="13306"/>
                  </a:lnTo>
                  <a:lnTo>
                    <a:pt x="6877" y="13246"/>
                  </a:lnTo>
                  <a:lnTo>
                    <a:pt x="7102" y="13306"/>
                  </a:lnTo>
                  <a:lnTo>
                    <a:pt x="8080" y="16977"/>
                  </a:lnTo>
                  <a:cubicBezTo>
                    <a:pt x="8110" y="17068"/>
                    <a:pt x="8171" y="17143"/>
                    <a:pt x="8276" y="17158"/>
                  </a:cubicBezTo>
                  <a:lnTo>
                    <a:pt x="8321" y="17158"/>
                  </a:lnTo>
                  <a:cubicBezTo>
                    <a:pt x="8396" y="17158"/>
                    <a:pt x="8472" y="17128"/>
                    <a:pt x="8517" y="17083"/>
                  </a:cubicBezTo>
                  <a:lnTo>
                    <a:pt x="9660" y="15819"/>
                  </a:lnTo>
                  <a:lnTo>
                    <a:pt x="11285" y="16330"/>
                  </a:lnTo>
                  <a:cubicBezTo>
                    <a:pt x="11310" y="16341"/>
                    <a:pt x="11339" y="16346"/>
                    <a:pt x="11368" y="16346"/>
                  </a:cubicBezTo>
                  <a:cubicBezTo>
                    <a:pt x="11426" y="16346"/>
                    <a:pt x="11486" y="16325"/>
                    <a:pt x="11526" y="16285"/>
                  </a:cubicBezTo>
                  <a:cubicBezTo>
                    <a:pt x="11601" y="16210"/>
                    <a:pt x="11616" y="16120"/>
                    <a:pt x="11601" y="16030"/>
                  </a:cubicBezTo>
                  <a:lnTo>
                    <a:pt x="11195" y="14510"/>
                  </a:lnTo>
                  <a:cubicBezTo>
                    <a:pt x="11164" y="14364"/>
                    <a:pt x="11058" y="14302"/>
                    <a:pt x="10950" y="14302"/>
                  </a:cubicBezTo>
                  <a:cubicBezTo>
                    <a:pt x="10790" y="14302"/>
                    <a:pt x="10626" y="14439"/>
                    <a:pt x="10698" y="14645"/>
                  </a:cubicBezTo>
                  <a:lnTo>
                    <a:pt x="10999" y="15714"/>
                  </a:lnTo>
                  <a:lnTo>
                    <a:pt x="9660" y="15292"/>
                  </a:lnTo>
                  <a:cubicBezTo>
                    <a:pt x="9637" y="15285"/>
                    <a:pt x="9612" y="15281"/>
                    <a:pt x="9588" y="15281"/>
                  </a:cubicBezTo>
                  <a:cubicBezTo>
                    <a:pt x="9518" y="15281"/>
                    <a:pt x="9449" y="15312"/>
                    <a:pt x="9404" y="15368"/>
                  </a:cubicBezTo>
                  <a:lnTo>
                    <a:pt x="8456" y="16406"/>
                  </a:lnTo>
                  <a:lnTo>
                    <a:pt x="7659" y="13442"/>
                  </a:lnTo>
                  <a:lnTo>
                    <a:pt x="8592" y="13697"/>
                  </a:lnTo>
                  <a:cubicBezTo>
                    <a:pt x="8607" y="13700"/>
                    <a:pt x="8623" y="13701"/>
                    <a:pt x="8638" y="13701"/>
                  </a:cubicBezTo>
                  <a:cubicBezTo>
                    <a:pt x="8712" y="13701"/>
                    <a:pt x="8783" y="13672"/>
                    <a:pt x="8833" y="13622"/>
                  </a:cubicBezTo>
                  <a:lnTo>
                    <a:pt x="10081" y="12373"/>
                  </a:lnTo>
                  <a:lnTo>
                    <a:pt x="10096" y="12373"/>
                  </a:lnTo>
                  <a:lnTo>
                    <a:pt x="10412" y="13547"/>
                  </a:lnTo>
                  <a:cubicBezTo>
                    <a:pt x="10443" y="13667"/>
                    <a:pt x="10548" y="13743"/>
                    <a:pt x="10653" y="13743"/>
                  </a:cubicBezTo>
                  <a:lnTo>
                    <a:pt x="10728" y="13743"/>
                  </a:lnTo>
                  <a:cubicBezTo>
                    <a:pt x="10864" y="13697"/>
                    <a:pt x="10939" y="13562"/>
                    <a:pt x="10894" y="13427"/>
                  </a:cubicBezTo>
                  <a:lnTo>
                    <a:pt x="10593" y="12253"/>
                  </a:lnTo>
                  <a:lnTo>
                    <a:pt x="11782" y="11937"/>
                  </a:lnTo>
                  <a:cubicBezTo>
                    <a:pt x="11872" y="11907"/>
                    <a:pt x="11932" y="11847"/>
                    <a:pt x="11962" y="11757"/>
                  </a:cubicBezTo>
                  <a:lnTo>
                    <a:pt x="12414" y="10056"/>
                  </a:lnTo>
                  <a:lnTo>
                    <a:pt x="13662" y="8808"/>
                  </a:lnTo>
                  <a:cubicBezTo>
                    <a:pt x="13723" y="8747"/>
                    <a:pt x="13753" y="8657"/>
                    <a:pt x="13723" y="8567"/>
                  </a:cubicBezTo>
                  <a:lnTo>
                    <a:pt x="13707" y="8552"/>
                  </a:lnTo>
                  <a:lnTo>
                    <a:pt x="13241" y="6852"/>
                  </a:lnTo>
                  <a:lnTo>
                    <a:pt x="13707" y="5136"/>
                  </a:lnTo>
                  <a:cubicBezTo>
                    <a:pt x="13723" y="5061"/>
                    <a:pt x="13707" y="4956"/>
                    <a:pt x="13632" y="4896"/>
                  </a:cubicBezTo>
                  <a:lnTo>
                    <a:pt x="12383" y="3647"/>
                  </a:lnTo>
                  <a:lnTo>
                    <a:pt x="11932" y="1947"/>
                  </a:lnTo>
                  <a:cubicBezTo>
                    <a:pt x="11902" y="1871"/>
                    <a:pt x="11842" y="1796"/>
                    <a:pt x="11752" y="1766"/>
                  </a:cubicBezTo>
                  <a:lnTo>
                    <a:pt x="10051" y="1315"/>
                  </a:lnTo>
                  <a:lnTo>
                    <a:pt x="8803" y="66"/>
                  </a:lnTo>
                  <a:cubicBezTo>
                    <a:pt x="8757" y="20"/>
                    <a:pt x="8693" y="0"/>
                    <a:pt x="8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1"/>
            <p:cNvSpPr/>
            <p:nvPr/>
          </p:nvSpPr>
          <p:spPr>
            <a:xfrm>
              <a:off x="1581325" y="2065875"/>
              <a:ext cx="279500" cy="262875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7" name="Google Shape;2427;p51"/>
          <p:cNvGrpSpPr/>
          <p:nvPr/>
        </p:nvGrpSpPr>
        <p:grpSpPr>
          <a:xfrm>
            <a:off x="1110480" y="3053369"/>
            <a:ext cx="349750" cy="429775"/>
            <a:chOff x="6084025" y="3045825"/>
            <a:chExt cx="349750" cy="429775"/>
          </a:xfrm>
        </p:grpSpPr>
        <p:sp>
          <p:nvSpPr>
            <p:cNvPr id="2428" name="Google Shape;2428;p51"/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9" name="Google Shape;2429;p51"/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430" name="Google Shape;2430;p51"/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51"/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32" name="Google Shape;2432;p51"/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433" name="Google Shape;2433;p51"/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51"/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51"/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51"/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37" name="Google Shape;2437;p51"/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Google Shape;1192;p21">
            <a:extLst>
              <a:ext uri="{FF2B5EF4-FFF2-40B4-BE49-F238E27FC236}">
                <a16:creationId xmlns:a16="http://schemas.microsoft.com/office/drawing/2014/main" id="{D5ABA118-961F-0754-28DA-A4888FC5BC54}"/>
              </a:ext>
            </a:extLst>
          </p:cNvPr>
          <p:cNvPicPr preferRelativeResize="0"/>
          <p:nvPr/>
        </p:nvPicPr>
        <p:blipFill>
          <a:blip r:embed="rId7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193;p21">
            <a:extLst>
              <a:ext uri="{FF2B5EF4-FFF2-40B4-BE49-F238E27FC236}">
                <a16:creationId xmlns:a16="http://schemas.microsoft.com/office/drawing/2014/main" id="{9FD904A2-6E3D-3DBE-99F7-F46D486E62B1}"/>
              </a:ext>
            </a:extLst>
          </p:cNvPr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4" name="Google Shape;1194;p21">
              <a:extLst>
                <a:ext uri="{FF2B5EF4-FFF2-40B4-BE49-F238E27FC236}">
                  <a16:creationId xmlns:a16="http://schemas.microsoft.com/office/drawing/2014/main" id="{2115E757-1298-F1EF-BE9F-EF2493A7C44B}"/>
                </a:ext>
              </a:extLst>
            </p:cNvPr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95;p21">
              <a:extLst>
                <a:ext uri="{FF2B5EF4-FFF2-40B4-BE49-F238E27FC236}">
                  <a16:creationId xmlns:a16="http://schemas.microsoft.com/office/drawing/2014/main" id="{2E65F6A6-1904-11B9-3FA7-6AE8D3588004}"/>
                </a:ext>
              </a:extLst>
            </p:cNvPr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96;p21">
              <a:extLst>
                <a:ext uri="{FF2B5EF4-FFF2-40B4-BE49-F238E27FC236}">
                  <a16:creationId xmlns:a16="http://schemas.microsoft.com/office/drawing/2014/main" id="{40209D44-BAE9-3711-8CCF-B409B92CE5D9}"/>
                </a:ext>
              </a:extLst>
            </p:cNvPr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97;p21">
              <a:extLst>
                <a:ext uri="{FF2B5EF4-FFF2-40B4-BE49-F238E27FC236}">
                  <a16:creationId xmlns:a16="http://schemas.microsoft.com/office/drawing/2014/main" id="{1154C52D-1F06-2E82-4DD7-65ECDC8AA136}"/>
                </a:ext>
              </a:extLst>
            </p:cNvPr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98;p21">
              <a:extLst>
                <a:ext uri="{FF2B5EF4-FFF2-40B4-BE49-F238E27FC236}">
                  <a16:creationId xmlns:a16="http://schemas.microsoft.com/office/drawing/2014/main" id="{E25971B9-02C1-076C-0CA2-740438BBE34C}"/>
                </a:ext>
              </a:extLst>
            </p:cNvPr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99;p21">
              <a:extLst>
                <a:ext uri="{FF2B5EF4-FFF2-40B4-BE49-F238E27FC236}">
                  <a16:creationId xmlns:a16="http://schemas.microsoft.com/office/drawing/2014/main" id="{DCE93C29-B989-D47A-9EB4-1381206B2EB4}"/>
                </a:ext>
              </a:extLst>
            </p:cNvPr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00;p21">
              <a:extLst>
                <a:ext uri="{FF2B5EF4-FFF2-40B4-BE49-F238E27FC236}">
                  <a16:creationId xmlns:a16="http://schemas.microsoft.com/office/drawing/2014/main" id="{3760C913-43D1-B55C-A50B-3226E60442DA}"/>
                </a:ext>
              </a:extLst>
            </p:cNvPr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01;p21">
              <a:extLst>
                <a:ext uri="{FF2B5EF4-FFF2-40B4-BE49-F238E27FC236}">
                  <a16:creationId xmlns:a16="http://schemas.microsoft.com/office/drawing/2014/main" id="{6128453B-ABE1-9B52-5B52-A2C500D7ACB8}"/>
                </a:ext>
              </a:extLst>
            </p:cNvPr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02;p21">
              <a:extLst>
                <a:ext uri="{FF2B5EF4-FFF2-40B4-BE49-F238E27FC236}">
                  <a16:creationId xmlns:a16="http://schemas.microsoft.com/office/drawing/2014/main" id="{7B69004D-F4D3-F2E7-AC51-80162EE4EAD6}"/>
                </a:ext>
              </a:extLst>
            </p:cNvPr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03;p21">
              <a:extLst>
                <a:ext uri="{FF2B5EF4-FFF2-40B4-BE49-F238E27FC236}">
                  <a16:creationId xmlns:a16="http://schemas.microsoft.com/office/drawing/2014/main" id="{9C13D4DD-0AE3-99A0-2AF1-6A02F25645B0}"/>
                </a:ext>
              </a:extLst>
            </p:cNvPr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04;p21">
              <a:extLst>
                <a:ext uri="{FF2B5EF4-FFF2-40B4-BE49-F238E27FC236}">
                  <a16:creationId xmlns:a16="http://schemas.microsoft.com/office/drawing/2014/main" id="{7965DFB0-07CD-88C6-9B18-CE296A2AA815}"/>
                </a:ext>
              </a:extLst>
            </p:cNvPr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05;p21">
              <a:extLst>
                <a:ext uri="{FF2B5EF4-FFF2-40B4-BE49-F238E27FC236}">
                  <a16:creationId xmlns:a16="http://schemas.microsoft.com/office/drawing/2014/main" id="{184B0AC6-A594-4C1B-11E3-5114E64F31D3}"/>
                </a:ext>
              </a:extLst>
            </p:cNvPr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06;p21">
              <a:extLst>
                <a:ext uri="{FF2B5EF4-FFF2-40B4-BE49-F238E27FC236}">
                  <a16:creationId xmlns:a16="http://schemas.microsoft.com/office/drawing/2014/main" id="{0437FA8C-80D2-8508-3A32-7E3ABF8EA06D}"/>
                </a:ext>
              </a:extLst>
            </p:cNvPr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07;p21">
              <a:extLst>
                <a:ext uri="{FF2B5EF4-FFF2-40B4-BE49-F238E27FC236}">
                  <a16:creationId xmlns:a16="http://schemas.microsoft.com/office/drawing/2014/main" id="{113A5B75-3BD5-61F9-7D7C-150571606C5E}"/>
                </a:ext>
              </a:extLst>
            </p:cNvPr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08;p21">
              <a:extLst>
                <a:ext uri="{FF2B5EF4-FFF2-40B4-BE49-F238E27FC236}">
                  <a16:creationId xmlns:a16="http://schemas.microsoft.com/office/drawing/2014/main" id="{34534EA5-29D2-386D-6897-7FB37FECE32A}"/>
                </a:ext>
              </a:extLst>
            </p:cNvPr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09;p21">
              <a:extLst>
                <a:ext uri="{FF2B5EF4-FFF2-40B4-BE49-F238E27FC236}">
                  <a16:creationId xmlns:a16="http://schemas.microsoft.com/office/drawing/2014/main" id="{D9DF4346-CDB0-CAB4-E1E4-B60EC1EC1D2D}"/>
                </a:ext>
              </a:extLst>
            </p:cNvPr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10;p21">
              <a:extLst>
                <a:ext uri="{FF2B5EF4-FFF2-40B4-BE49-F238E27FC236}">
                  <a16:creationId xmlns:a16="http://schemas.microsoft.com/office/drawing/2014/main" id="{BCA3E338-034C-2340-EF40-995EF48C6793}"/>
                </a:ext>
              </a:extLst>
            </p:cNvPr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11;p21">
              <a:extLst>
                <a:ext uri="{FF2B5EF4-FFF2-40B4-BE49-F238E27FC236}">
                  <a16:creationId xmlns:a16="http://schemas.microsoft.com/office/drawing/2014/main" id="{E714B3D8-16ED-AA87-1C5D-9EFAD2F20148}"/>
                </a:ext>
              </a:extLst>
            </p:cNvPr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12;p21">
              <a:extLst>
                <a:ext uri="{FF2B5EF4-FFF2-40B4-BE49-F238E27FC236}">
                  <a16:creationId xmlns:a16="http://schemas.microsoft.com/office/drawing/2014/main" id="{324E1129-0342-9F1B-0D87-03131D47A980}"/>
                </a:ext>
              </a:extLst>
            </p:cNvPr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13;p21">
              <a:extLst>
                <a:ext uri="{FF2B5EF4-FFF2-40B4-BE49-F238E27FC236}">
                  <a16:creationId xmlns:a16="http://schemas.microsoft.com/office/drawing/2014/main" id="{02D9BF3B-88AE-8969-D91D-F01DD75FC67A}"/>
                </a:ext>
              </a:extLst>
            </p:cNvPr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14;p21">
              <a:extLst>
                <a:ext uri="{FF2B5EF4-FFF2-40B4-BE49-F238E27FC236}">
                  <a16:creationId xmlns:a16="http://schemas.microsoft.com/office/drawing/2014/main" id="{7B4119E5-6D56-59CF-D02D-03192325A423}"/>
                </a:ext>
              </a:extLst>
            </p:cNvPr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15;p21">
              <a:extLst>
                <a:ext uri="{FF2B5EF4-FFF2-40B4-BE49-F238E27FC236}">
                  <a16:creationId xmlns:a16="http://schemas.microsoft.com/office/drawing/2014/main" id="{2CE08DF4-725A-853B-FE24-749E46DCFF5C}"/>
                </a:ext>
              </a:extLst>
            </p:cNvPr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16;p21">
              <a:extLst>
                <a:ext uri="{FF2B5EF4-FFF2-40B4-BE49-F238E27FC236}">
                  <a16:creationId xmlns:a16="http://schemas.microsoft.com/office/drawing/2014/main" id="{E07DD9B5-21DF-EE77-B758-4C02299CBA1A}"/>
                </a:ext>
              </a:extLst>
            </p:cNvPr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17;p21">
              <a:extLst>
                <a:ext uri="{FF2B5EF4-FFF2-40B4-BE49-F238E27FC236}">
                  <a16:creationId xmlns:a16="http://schemas.microsoft.com/office/drawing/2014/main" id="{F2AD0215-8695-8D99-770E-FB0FA984806F}"/>
                </a:ext>
              </a:extLst>
            </p:cNvPr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18;p21">
              <a:extLst>
                <a:ext uri="{FF2B5EF4-FFF2-40B4-BE49-F238E27FC236}">
                  <a16:creationId xmlns:a16="http://schemas.microsoft.com/office/drawing/2014/main" id="{B043D940-116E-9571-A734-84293E82E32F}"/>
                </a:ext>
              </a:extLst>
            </p:cNvPr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19;p21">
              <a:extLst>
                <a:ext uri="{FF2B5EF4-FFF2-40B4-BE49-F238E27FC236}">
                  <a16:creationId xmlns:a16="http://schemas.microsoft.com/office/drawing/2014/main" id="{12A5D32B-6D97-7568-88FB-B92F85E8D6E5}"/>
                </a:ext>
              </a:extLst>
            </p:cNvPr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20;p21">
              <a:extLst>
                <a:ext uri="{FF2B5EF4-FFF2-40B4-BE49-F238E27FC236}">
                  <a16:creationId xmlns:a16="http://schemas.microsoft.com/office/drawing/2014/main" id="{AD0D794C-92E4-2F4F-F173-C5862311F76B}"/>
                </a:ext>
              </a:extLst>
            </p:cNvPr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21;p21">
              <a:extLst>
                <a:ext uri="{FF2B5EF4-FFF2-40B4-BE49-F238E27FC236}">
                  <a16:creationId xmlns:a16="http://schemas.microsoft.com/office/drawing/2014/main" id="{0B861300-45D0-E891-AD8E-F04F0D872500}"/>
                </a:ext>
              </a:extLst>
            </p:cNvPr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22;p21">
              <a:extLst>
                <a:ext uri="{FF2B5EF4-FFF2-40B4-BE49-F238E27FC236}">
                  <a16:creationId xmlns:a16="http://schemas.microsoft.com/office/drawing/2014/main" id="{8FA14344-38F0-7DE5-2645-9DF76DE4642B}"/>
                </a:ext>
              </a:extLst>
            </p:cNvPr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23;p21">
              <a:extLst>
                <a:ext uri="{FF2B5EF4-FFF2-40B4-BE49-F238E27FC236}">
                  <a16:creationId xmlns:a16="http://schemas.microsoft.com/office/drawing/2014/main" id="{629DB1BE-2C0C-2284-46F0-D188654EDB54}"/>
                </a:ext>
              </a:extLst>
            </p:cNvPr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24;p21">
              <a:extLst>
                <a:ext uri="{FF2B5EF4-FFF2-40B4-BE49-F238E27FC236}">
                  <a16:creationId xmlns:a16="http://schemas.microsoft.com/office/drawing/2014/main" id="{1F693D7F-E984-ABD9-6371-FE1C69EF2B17}"/>
                </a:ext>
              </a:extLst>
            </p:cNvPr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25;p21">
              <a:extLst>
                <a:ext uri="{FF2B5EF4-FFF2-40B4-BE49-F238E27FC236}">
                  <a16:creationId xmlns:a16="http://schemas.microsoft.com/office/drawing/2014/main" id="{2112122B-8E93-5B32-4ABA-E9134CCD2EB7}"/>
                </a:ext>
              </a:extLst>
            </p:cNvPr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26;p21">
              <a:extLst>
                <a:ext uri="{FF2B5EF4-FFF2-40B4-BE49-F238E27FC236}">
                  <a16:creationId xmlns:a16="http://schemas.microsoft.com/office/drawing/2014/main" id="{5017162E-483D-30C1-7B78-5521BA939F73}"/>
                </a:ext>
              </a:extLst>
            </p:cNvPr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27;p21">
              <a:extLst>
                <a:ext uri="{FF2B5EF4-FFF2-40B4-BE49-F238E27FC236}">
                  <a16:creationId xmlns:a16="http://schemas.microsoft.com/office/drawing/2014/main" id="{0D8B1C27-00E5-F8D5-62A1-B82930E7B276}"/>
                </a:ext>
              </a:extLst>
            </p:cNvPr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28;p21">
              <a:extLst>
                <a:ext uri="{FF2B5EF4-FFF2-40B4-BE49-F238E27FC236}">
                  <a16:creationId xmlns:a16="http://schemas.microsoft.com/office/drawing/2014/main" id="{0AD7E5D8-35CC-5B7E-493D-6543808C22BE}"/>
                </a:ext>
              </a:extLst>
            </p:cNvPr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" name="Google Shape;1229;p21">
            <a:extLst>
              <a:ext uri="{FF2B5EF4-FFF2-40B4-BE49-F238E27FC236}">
                <a16:creationId xmlns:a16="http://schemas.microsoft.com/office/drawing/2014/main" id="{FDAAEA54-BC66-EAFD-558D-735CD68610F0}"/>
              </a:ext>
            </a:extLst>
          </p:cNvPr>
          <p:cNvPicPr preferRelativeResize="0"/>
          <p:nvPr/>
        </p:nvPicPr>
        <p:blipFill>
          <a:blip r:embed="rId8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230;p21">
            <a:extLst>
              <a:ext uri="{FF2B5EF4-FFF2-40B4-BE49-F238E27FC236}">
                <a16:creationId xmlns:a16="http://schemas.microsoft.com/office/drawing/2014/main" id="{7FD1D8FC-25DB-B575-28B3-DA1332E08D9D}"/>
              </a:ext>
            </a:extLst>
          </p:cNvPr>
          <p:cNvPicPr preferRelativeResize="0"/>
          <p:nvPr/>
        </p:nvPicPr>
        <p:blipFill>
          <a:blip r:embed="rId9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1231;p21">
            <a:extLst>
              <a:ext uri="{FF2B5EF4-FFF2-40B4-BE49-F238E27FC236}">
                <a16:creationId xmlns:a16="http://schemas.microsoft.com/office/drawing/2014/main" id="{27DDCFC3-B7D6-8212-502E-3C5EFE0019E2}"/>
              </a:ext>
            </a:extLst>
          </p:cNvPr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42" name="Google Shape;1232;p21">
              <a:extLst>
                <a:ext uri="{FF2B5EF4-FFF2-40B4-BE49-F238E27FC236}">
                  <a16:creationId xmlns:a16="http://schemas.microsoft.com/office/drawing/2014/main" id="{36CF2E3A-D9FA-8638-0BBC-953049C1427D}"/>
                </a:ext>
              </a:extLst>
            </p:cNvPr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33;p21">
              <a:extLst>
                <a:ext uri="{FF2B5EF4-FFF2-40B4-BE49-F238E27FC236}">
                  <a16:creationId xmlns:a16="http://schemas.microsoft.com/office/drawing/2014/main" id="{E98E60AF-2FA3-BDA0-691E-BB542EFD5567}"/>
                </a:ext>
              </a:extLst>
            </p:cNvPr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34;p21">
              <a:extLst>
                <a:ext uri="{FF2B5EF4-FFF2-40B4-BE49-F238E27FC236}">
                  <a16:creationId xmlns:a16="http://schemas.microsoft.com/office/drawing/2014/main" id="{C20B7ED2-F939-78B5-1B86-6717F2F24403}"/>
                </a:ext>
              </a:extLst>
            </p:cNvPr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35;p21">
              <a:extLst>
                <a:ext uri="{FF2B5EF4-FFF2-40B4-BE49-F238E27FC236}">
                  <a16:creationId xmlns:a16="http://schemas.microsoft.com/office/drawing/2014/main" id="{FC41A852-D3EE-DBED-5233-E4F7C193064E}"/>
                </a:ext>
              </a:extLst>
            </p:cNvPr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36;p21">
              <a:extLst>
                <a:ext uri="{FF2B5EF4-FFF2-40B4-BE49-F238E27FC236}">
                  <a16:creationId xmlns:a16="http://schemas.microsoft.com/office/drawing/2014/main" id="{C8D52790-0A44-1B82-E53D-4D7F36F3072E}"/>
                </a:ext>
              </a:extLst>
            </p:cNvPr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37;p21">
              <a:extLst>
                <a:ext uri="{FF2B5EF4-FFF2-40B4-BE49-F238E27FC236}">
                  <a16:creationId xmlns:a16="http://schemas.microsoft.com/office/drawing/2014/main" id="{369A0617-1AF6-EDA2-2012-42FCA2CADCC6}"/>
                </a:ext>
              </a:extLst>
            </p:cNvPr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38;p21">
              <a:extLst>
                <a:ext uri="{FF2B5EF4-FFF2-40B4-BE49-F238E27FC236}">
                  <a16:creationId xmlns:a16="http://schemas.microsoft.com/office/drawing/2014/main" id="{F1FE0A04-79D2-7136-D972-5D34A2FA95E5}"/>
                </a:ext>
              </a:extLst>
            </p:cNvPr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39;p21">
              <a:extLst>
                <a:ext uri="{FF2B5EF4-FFF2-40B4-BE49-F238E27FC236}">
                  <a16:creationId xmlns:a16="http://schemas.microsoft.com/office/drawing/2014/main" id="{B141E9B8-E8F4-DAB3-15C3-FC17A0ED6D3F}"/>
                </a:ext>
              </a:extLst>
            </p:cNvPr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40;p21">
              <a:extLst>
                <a:ext uri="{FF2B5EF4-FFF2-40B4-BE49-F238E27FC236}">
                  <a16:creationId xmlns:a16="http://schemas.microsoft.com/office/drawing/2014/main" id="{2BA35FB7-35F7-AEEF-4E4C-31F2D4A00849}"/>
                </a:ext>
              </a:extLst>
            </p:cNvPr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41;p21">
              <a:extLst>
                <a:ext uri="{FF2B5EF4-FFF2-40B4-BE49-F238E27FC236}">
                  <a16:creationId xmlns:a16="http://schemas.microsoft.com/office/drawing/2014/main" id="{C1F54737-FAEA-3ACD-951C-40DC4F25C7AB}"/>
                </a:ext>
              </a:extLst>
            </p:cNvPr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2;p21">
              <a:extLst>
                <a:ext uri="{FF2B5EF4-FFF2-40B4-BE49-F238E27FC236}">
                  <a16:creationId xmlns:a16="http://schemas.microsoft.com/office/drawing/2014/main" id="{5D1E2456-E205-70F0-2A8D-90C18EFC0F8B}"/>
                </a:ext>
              </a:extLst>
            </p:cNvPr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43;p21">
              <a:extLst>
                <a:ext uri="{FF2B5EF4-FFF2-40B4-BE49-F238E27FC236}">
                  <a16:creationId xmlns:a16="http://schemas.microsoft.com/office/drawing/2014/main" id="{DD6FD6E5-5166-4BB4-BDBE-602DC7F4D481}"/>
                </a:ext>
              </a:extLst>
            </p:cNvPr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44;p21">
              <a:extLst>
                <a:ext uri="{FF2B5EF4-FFF2-40B4-BE49-F238E27FC236}">
                  <a16:creationId xmlns:a16="http://schemas.microsoft.com/office/drawing/2014/main" id="{553B3F7C-1153-DA11-D702-DC3FA3A22D6C}"/>
                </a:ext>
              </a:extLst>
            </p:cNvPr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45;p21">
              <a:extLst>
                <a:ext uri="{FF2B5EF4-FFF2-40B4-BE49-F238E27FC236}">
                  <a16:creationId xmlns:a16="http://schemas.microsoft.com/office/drawing/2014/main" id="{EB2FCAC5-CAA3-05CD-45CF-3C24E35FF213}"/>
                </a:ext>
              </a:extLst>
            </p:cNvPr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46;p21">
              <a:extLst>
                <a:ext uri="{FF2B5EF4-FFF2-40B4-BE49-F238E27FC236}">
                  <a16:creationId xmlns:a16="http://schemas.microsoft.com/office/drawing/2014/main" id="{2B24000C-6407-38FE-5F11-F4B2207536B3}"/>
                </a:ext>
              </a:extLst>
            </p:cNvPr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47;p21">
              <a:extLst>
                <a:ext uri="{FF2B5EF4-FFF2-40B4-BE49-F238E27FC236}">
                  <a16:creationId xmlns:a16="http://schemas.microsoft.com/office/drawing/2014/main" id="{D2202E2F-B3F4-1EA4-CF6B-E202F1C96794}"/>
                </a:ext>
              </a:extLst>
            </p:cNvPr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48;p21">
              <a:extLst>
                <a:ext uri="{FF2B5EF4-FFF2-40B4-BE49-F238E27FC236}">
                  <a16:creationId xmlns:a16="http://schemas.microsoft.com/office/drawing/2014/main" id="{DF8F595C-8BEA-248C-68EC-8A882128E8E6}"/>
                </a:ext>
              </a:extLst>
            </p:cNvPr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49;p21">
              <a:extLst>
                <a:ext uri="{FF2B5EF4-FFF2-40B4-BE49-F238E27FC236}">
                  <a16:creationId xmlns:a16="http://schemas.microsoft.com/office/drawing/2014/main" id="{7207151D-9F3A-BC72-0E00-8A5E6B7128A4}"/>
                </a:ext>
              </a:extLst>
            </p:cNvPr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50;p21">
              <a:extLst>
                <a:ext uri="{FF2B5EF4-FFF2-40B4-BE49-F238E27FC236}">
                  <a16:creationId xmlns:a16="http://schemas.microsoft.com/office/drawing/2014/main" id="{3BB3559F-471D-A359-770A-B61751AD469A}"/>
                </a:ext>
              </a:extLst>
            </p:cNvPr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51;p21">
              <a:extLst>
                <a:ext uri="{FF2B5EF4-FFF2-40B4-BE49-F238E27FC236}">
                  <a16:creationId xmlns:a16="http://schemas.microsoft.com/office/drawing/2014/main" id="{B8075C81-12CC-3857-02EF-B3F4C931DD4B}"/>
                </a:ext>
              </a:extLst>
            </p:cNvPr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52;p21">
              <a:extLst>
                <a:ext uri="{FF2B5EF4-FFF2-40B4-BE49-F238E27FC236}">
                  <a16:creationId xmlns:a16="http://schemas.microsoft.com/office/drawing/2014/main" id="{ACB46B45-512F-71AA-B347-1EF4CE62BC7A}"/>
                </a:ext>
              </a:extLst>
            </p:cNvPr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53;p21">
              <a:extLst>
                <a:ext uri="{FF2B5EF4-FFF2-40B4-BE49-F238E27FC236}">
                  <a16:creationId xmlns:a16="http://schemas.microsoft.com/office/drawing/2014/main" id="{03EE0F49-25CC-3FCA-F7E9-6BE881846EE5}"/>
                </a:ext>
              </a:extLst>
            </p:cNvPr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1254;p21">
              <a:extLst>
                <a:ext uri="{FF2B5EF4-FFF2-40B4-BE49-F238E27FC236}">
                  <a16:creationId xmlns:a16="http://schemas.microsoft.com/office/drawing/2014/main" id="{C5B75EDC-A1E9-7E07-9D6E-5CA1F567E4EC}"/>
                </a:ext>
              </a:extLst>
            </p:cNvPr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1255;p21">
              <a:extLst>
                <a:ext uri="{FF2B5EF4-FFF2-40B4-BE49-F238E27FC236}">
                  <a16:creationId xmlns:a16="http://schemas.microsoft.com/office/drawing/2014/main" id="{DFF3AF34-2DF3-0A78-CB64-F3A191358680}"/>
                </a:ext>
              </a:extLst>
            </p:cNvPr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1256;p21">
              <a:extLst>
                <a:ext uri="{FF2B5EF4-FFF2-40B4-BE49-F238E27FC236}">
                  <a16:creationId xmlns:a16="http://schemas.microsoft.com/office/drawing/2014/main" id="{A3B97C58-6FCF-4A68-F165-0E4679D7A88E}"/>
                </a:ext>
              </a:extLst>
            </p:cNvPr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1257;p21">
              <a:extLst>
                <a:ext uri="{FF2B5EF4-FFF2-40B4-BE49-F238E27FC236}">
                  <a16:creationId xmlns:a16="http://schemas.microsoft.com/office/drawing/2014/main" id="{1D9D04E3-756E-4617-866A-97FDC9CC1E64}"/>
                </a:ext>
              </a:extLst>
            </p:cNvPr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1258;p21">
              <a:extLst>
                <a:ext uri="{FF2B5EF4-FFF2-40B4-BE49-F238E27FC236}">
                  <a16:creationId xmlns:a16="http://schemas.microsoft.com/office/drawing/2014/main" id="{6D11129B-7AB2-4331-4FF8-4EF2293BADBF}"/>
                </a:ext>
              </a:extLst>
            </p:cNvPr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1259;p21">
              <a:extLst>
                <a:ext uri="{FF2B5EF4-FFF2-40B4-BE49-F238E27FC236}">
                  <a16:creationId xmlns:a16="http://schemas.microsoft.com/office/drawing/2014/main" id="{6FFAB575-C369-7E9C-7D4F-EDA4A362E351}"/>
                </a:ext>
              </a:extLst>
            </p:cNvPr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1260;p21">
              <a:extLst>
                <a:ext uri="{FF2B5EF4-FFF2-40B4-BE49-F238E27FC236}">
                  <a16:creationId xmlns:a16="http://schemas.microsoft.com/office/drawing/2014/main" id="{A8CB4F89-F54A-2EB4-D1A0-955F4FA20BDC}"/>
                </a:ext>
              </a:extLst>
            </p:cNvPr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1261;p21">
              <a:extLst>
                <a:ext uri="{FF2B5EF4-FFF2-40B4-BE49-F238E27FC236}">
                  <a16:creationId xmlns:a16="http://schemas.microsoft.com/office/drawing/2014/main" id="{7B1A3E51-1F63-FAA4-4B1A-784D8DC1024A}"/>
                </a:ext>
              </a:extLst>
            </p:cNvPr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1262;p21">
              <a:extLst>
                <a:ext uri="{FF2B5EF4-FFF2-40B4-BE49-F238E27FC236}">
                  <a16:creationId xmlns:a16="http://schemas.microsoft.com/office/drawing/2014/main" id="{E7BFBFA6-93B1-3DC3-C9AE-B736FCD677A3}"/>
                </a:ext>
              </a:extLst>
            </p:cNvPr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1263;p21">
              <a:extLst>
                <a:ext uri="{FF2B5EF4-FFF2-40B4-BE49-F238E27FC236}">
                  <a16:creationId xmlns:a16="http://schemas.microsoft.com/office/drawing/2014/main" id="{0B99E877-001E-4774-B5ED-A0B43B0E2B07}"/>
                </a:ext>
              </a:extLst>
            </p:cNvPr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1264;p21">
              <a:extLst>
                <a:ext uri="{FF2B5EF4-FFF2-40B4-BE49-F238E27FC236}">
                  <a16:creationId xmlns:a16="http://schemas.microsoft.com/office/drawing/2014/main" id="{1CA1F901-CB16-CCBE-6E1F-0D8906F18A2B}"/>
                </a:ext>
              </a:extLst>
            </p:cNvPr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1265;p21">
              <a:extLst>
                <a:ext uri="{FF2B5EF4-FFF2-40B4-BE49-F238E27FC236}">
                  <a16:creationId xmlns:a16="http://schemas.microsoft.com/office/drawing/2014/main" id="{1B15FCC0-6367-E8E2-9D1C-E6ED39FBF1A2}"/>
                </a:ext>
              </a:extLst>
            </p:cNvPr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1266;p21">
              <a:extLst>
                <a:ext uri="{FF2B5EF4-FFF2-40B4-BE49-F238E27FC236}">
                  <a16:creationId xmlns:a16="http://schemas.microsoft.com/office/drawing/2014/main" id="{37B67629-39E9-BAA6-BDA4-E87AB5319C37}"/>
                </a:ext>
              </a:extLst>
            </p:cNvPr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81" name="Google Shape;1267;p21">
            <a:extLst>
              <a:ext uri="{FF2B5EF4-FFF2-40B4-BE49-F238E27FC236}">
                <a16:creationId xmlns:a16="http://schemas.microsoft.com/office/drawing/2014/main" id="{43D95ADB-0BF4-9693-CF9E-05AB35D94735}"/>
              </a:ext>
            </a:extLst>
          </p:cNvPr>
          <p:cNvPicPr preferRelativeResize="0"/>
          <p:nvPr/>
        </p:nvPicPr>
        <p:blipFill>
          <a:blip r:embed="rId7">
            <a:alphaModFix amt="47000"/>
          </a:blip>
          <a:stretch>
            <a:fillRect/>
          </a:stretch>
        </p:blipFill>
        <p:spPr>
          <a:xfrm rot="10956986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2382" name="Google Shape;1269;p21">
            <a:extLst>
              <a:ext uri="{FF2B5EF4-FFF2-40B4-BE49-F238E27FC236}">
                <a16:creationId xmlns:a16="http://schemas.microsoft.com/office/drawing/2014/main" id="{0E822264-2972-1650-5804-06ED58EE05C6}"/>
              </a:ext>
            </a:extLst>
          </p:cNvPr>
          <p:cNvSpPr/>
          <p:nvPr/>
        </p:nvSpPr>
        <p:spPr>
          <a:xfrm rot="1422656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3" name="Immagine 2382">
            <a:extLst>
              <a:ext uri="{FF2B5EF4-FFF2-40B4-BE49-F238E27FC236}">
                <a16:creationId xmlns:a16="http://schemas.microsoft.com/office/drawing/2014/main" id="{838DB6E5-CF39-8DC2-294D-EC8F606FE9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5606" y="3968148"/>
            <a:ext cx="1869672" cy="1090020"/>
          </a:xfrm>
          <a:prstGeom prst="rect">
            <a:avLst/>
          </a:prstGeom>
        </p:spPr>
      </p:pic>
      <p:grpSp>
        <p:nvGrpSpPr>
          <p:cNvPr id="2384" name="Google Shape;3209;p70">
            <a:extLst>
              <a:ext uri="{FF2B5EF4-FFF2-40B4-BE49-F238E27FC236}">
                <a16:creationId xmlns:a16="http://schemas.microsoft.com/office/drawing/2014/main" id="{C5C62F8B-08D7-407C-CEEB-3DAE2F9070DD}"/>
              </a:ext>
            </a:extLst>
          </p:cNvPr>
          <p:cNvGrpSpPr/>
          <p:nvPr/>
        </p:nvGrpSpPr>
        <p:grpSpPr>
          <a:xfrm>
            <a:off x="7617328" y="3030444"/>
            <a:ext cx="434375" cy="412375"/>
            <a:chOff x="2002100" y="4046975"/>
            <a:chExt cx="434375" cy="412375"/>
          </a:xfrm>
        </p:grpSpPr>
        <p:sp>
          <p:nvSpPr>
            <p:cNvPr id="2385" name="Google Shape;3210;p70">
              <a:extLst>
                <a:ext uri="{FF2B5EF4-FFF2-40B4-BE49-F238E27FC236}">
                  <a16:creationId xmlns:a16="http://schemas.microsoft.com/office/drawing/2014/main" id="{B72E11FB-420B-06A1-BC63-48B6DC0BB996}"/>
                </a:ext>
              </a:extLst>
            </p:cNvPr>
            <p:cNvSpPr/>
            <p:nvPr/>
          </p:nvSpPr>
          <p:spPr>
            <a:xfrm>
              <a:off x="2002100" y="4168125"/>
              <a:ext cx="434375" cy="291225"/>
            </a:xfrm>
            <a:custGeom>
              <a:avLst/>
              <a:gdLst/>
              <a:ahLst/>
              <a:cxnLst/>
              <a:rect l="l" t="t" r="r" b="b"/>
              <a:pathLst>
                <a:path w="17375" h="11649" extrusionOk="0">
                  <a:moveTo>
                    <a:pt x="7017" y="6050"/>
                  </a:moveTo>
                  <a:lnTo>
                    <a:pt x="7017" y="11151"/>
                  </a:lnTo>
                  <a:lnTo>
                    <a:pt x="4685" y="11151"/>
                  </a:lnTo>
                  <a:lnTo>
                    <a:pt x="4685" y="6050"/>
                  </a:lnTo>
                  <a:close/>
                  <a:moveTo>
                    <a:pt x="9861" y="4154"/>
                  </a:moveTo>
                  <a:lnTo>
                    <a:pt x="9861" y="11151"/>
                  </a:lnTo>
                  <a:lnTo>
                    <a:pt x="7529" y="11151"/>
                  </a:lnTo>
                  <a:lnTo>
                    <a:pt x="7529" y="5794"/>
                  </a:lnTo>
                  <a:lnTo>
                    <a:pt x="7529" y="4154"/>
                  </a:lnTo>
                  <a:close/>
                  <a:moveTo>
                    <a:pt x="12689" y="2274"/>
                  </a:moveTo>
                  <a:lnTo>
                    <a:pt x="12689" y="11151"/>
                  </a:lnTo>
                  <a:lnTo>
                    <a:pt x="10357" y="11151"/>
                  </a:lnTo>
                  <a:lnTo>
                    <a:pt x="10357" y="2274"/>
                  </a:lnTo>
                  <a:close/>
                  <a:moveTo>
                    <a:pt x="14919" y="0"/>
                  </a:moveTo>
                  <a:cubicBezTo>
                    <a:pt x="14594" y="0"/>
                    <a:pt x="14594" y="514"/>
                    <a:pt x="14919" y="514"/>
                  </a:cubicBezTo>
                  <a:cubicBezTo>
                    <a:pt x="14928" y="514"/>
                    <a:pt x="14937" y="514"/>
                    <a:pt x="14946" y="513"/>
                  </a:cubicBezTo>
                  <a:lnTo>
                    <a:pt x="15533" y="513"/>
                  </a:lnTo>
                  <a:lnTo>
                    <a:pt x="15533" y="11151"/>
                  </a:lnTo>
                  <a:lnTo>
                    <a:pt x="13201" y="11151"/>
                  </a:lnTo>
                  <a:lnTo>
                    <a:pt x="13201" y="513"/>
                  </a:lnTo>
                  <a:lnTo>
                    <a:pt x="13848" y="513"/>
                  </a:lnTo>
                  <a:cubicBezTo>
                    <a:pt x="13857" y="514"/>
                    <a:pt x="13866" y="514"/>
                    <a:pt x="13875" y="514"/>
                  </a:cubicBezTo>
                  <a:cubicBezTo>
                    <a:pt x="14196" y="514"/>
                    <a:pt x="14200" y="14"/>
                    <a:pt x="13888" y="14"/>
                  </a:cubicBezTo>
                  <a:cubicBezTo>
                    <a:pt x="13875" y="14"/>
                    <a:pt x="13862" y="15"/>
                    <a:pt x="13848" y="17"/>
                  </a:cubicBezTo>
                  <a:lnTo>
                    <a:pt x="12945" y="17"/>
                  </a:lnTo>
                  <a:cubicBezTo>
                    <a:pt x="12938" y="16"/>
                    <a:pt x="12930" y="15"/>
                    <a:pt x="12922" y="15"/>
                  </a:cubicBezTo>
                  <a:cubicBezTo>
                    <a:pt x="12796" y="15"/>
                    <a:pt x="12689" y="130"/>
                    <a:pt x="12689" y="257"/>
                  </a:cubicBezTo>
                  <a:lnTo>
                    <a:pt x="12689" y="1762"/>
                  </a:lnTo>
                  <a:lnTo>
                    <a:pt x="10102" y="1762"/>
                  </a:lnTo>
                  <a:cubicBezTo>
                    <a:pt x="9966" y="1762"/>
                    <a:pt x="9861" y="1882"/>
                    <a:pt x="9861" y="2018"/>
                  </a:cubicBezTo>
                  <a:lnTo>
                    <a:pt x="9861" y="3658"/>
                  </a:lnTo>
                  <a:lnTo>
                    <a:pt x="7273" y="3658"/>
                  </a:lnTo>
                  <a:cubicBezTo>
                    <a:pt x="7138" y="3658"/>
                    <a:pt x="7017" y="3763"/>
                    <a:pt x="7017" y="3914"/>
                  </a:cubicBezTo>
                  <a:lnTo>
                    <a:pt x="7017" y="5554"/>
                  </a:lnTo>
                  <a:lnTo>
                    <a:pt x="4444" y="5554"/>
                  </a:lnTo>
                  <a:cubicBezTo>
                    <a:pt x="4294" y="5554"/>
                    <a:pt x="4189" y="5659"/>
                    <a:pt x="4189" y="5794"/>
                  </a:cubicBezTo>
                  <a:lnTo>
                    <a:pt x="4189" y="7133"/>
                  </a:lnTo>
                  <a:lnTo>
                    <a:pt x="1601" y="7133"/>
                  </a:lnTo>
                  <a:cubicBezTo>
                    <a:pt x="1465" y="7133"/>
                    <a:pt x="1360" y="7239"/>
                    <a:pt x="1360" y="7389"/>
                  </a:cubicBezTo>
                  <a:lnTo>
                    <a:pt x="1360" y="8894"/>
                  </a:lnTo>
                  <a:cubicBezTo>
                    <a:pt x="1337" y="9074"/>
                    <a:pt x="1469" y="9165"/>
                    <a:pt x="1603" y="9165"/>
                  </a:cubicBezTo>
                  <a:cubicBezTo>
                    <a:pt x="1736" y="9165"/>
                    <a:pt x="1872" y="9074"/>
                    <a:pt x="1856" y="8894"/>
                  </a:cubicBezTo>
                  <a:lnTo>
                    <a:pt x="1856" y="7630"/>
                  </a:lnTo>
                  <a:lnTo>
                    <a:pt x="4189" y="7630"/>
                  </a:lnTo>
                  <a:lnTo>
                    <a:pt x="4189" y="11151"/>
                  </a:lnTo>
                  <a:lnTo>
                    <a:pt x="1856" y="11151"/>
                  </a:lnTo>
                  <a:lnTo>
                    <a:pt x="1856" y="9992"/>
                  </a:lnTo>
                  <a:cubicBezTo>
                    <a:pt x="1872" y="9804"/>
                    <a:pt x="1736" y="9710"/>
                    <a:pt x="1601" y="9710"/>
                  </a:cubicBezTo>
                  <a:cubicBezTo>
                    <a:pt x="1465" y="9710"/>
                    <a:pt x="1330" y="9804"/>
                    <a:pt x="1345" y="9992"/>
                  </a:cubicBezTo>
                  <a:lnTo>
                    <a:pt x="1345" y="11151"/>
                  </a:lnTo>
                  <a:lnTo>
                    <a:pt x="352" y="11151"/>
                  </a:lnTo>
                  <a:cubicBezTo>
                    <a:pt x="342" y="11150"/>
                    <a:pt x="333" y="11149"/>
                    <a:pt x="324" y="11149"/>
                  </a:cubicBezTo>
                  <a:cubicBezTo>
                    <a:pt x="0" y="11149"/>
                    <a:pt x="0" y="11648"/>
                    <a:pt x="324" y="11648"/>
                  </a:cubicBezTo>
                  <a:cubicBezTo>
                    <a:pt x="333" y="11648"/>
                    <a:pt x="342" y="11648"/>
                    <a:pt x="352" y="11647"/>
                  </a:cubicBezTo>
                  <a:lnTo>
                    <a:pt x="17008" y="11647"/>
                  </a:lnTo>
                  <a:cubicBezTo>
                    <a:pt x="17018" y="11648"/>
                    <a:pt x="17027" y="11648"/>
                    <a:pt x="17037" y="11648"/>
                  </a:cubicBezTo>
                  <a:cubicBezTo>
                    <a:pt x="17374" y="11648"/>
                    <a:pt x="17374" y="11149"/>
                    <a:pt x="17037" y="11149"/>
                  </a:cubicBezTo>
                  <a:cubicBezTo>
                    <a:pt x="17027" y="11149"/>
                    <a:pt x="17018" y="11150"/>
                    <a:pt x="17008" y="11151"/>
                  </a:cubicBezTo>
                  <a:lnTo>
                    <a:pt x="16030" y="11151"/>
                  </a:lnTo>
                  <a:lnTo>
                    <a:pt x="16030" y="257"/>
                  </a:lnTo>
                  <a:cubicBezTo>
                    <a:pt x="16030" y="122"/>
                    <a:pt x="15909" y="2"/>
                    <a:pt x="15774" y="2"/>
                  </a:cubicBezTo>
                  <a:lnTo>
                    <a:pt x="14946" y="2"/>
                  </a:lnTo>
                  <a:cubicBezTo>
                    <a:pt x="14937" y="1"/>
                    <a:pt x="14928" y="0"/>
                    <a:pt x="14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3211;p70">
              <a:extLst>
                <a:ext uri="{FF2B5EF4-FFF2-40B4-BE49-F238E27FC236}">
                  <a16:creationId xmlns:a16="http://schemas.microsoft.com/office/drawing/2014/main" id="{96C8F55E-B0AC-62BB-B6F1-D42ADEEC9731}"/>
                </a:ext>
              </a:extLst>
            </p:cNvPr>
            <p:cNvSpPr/>
            <p:nvPr/>
          </p:nvSpPr>
          <p:spPr>
            <a:xfrm>
              <a:off x="2026675" y="4046975"/>
              <a:ext cx="361875" cy="272025"/>
            </a:xfrm>
            <a:custGeom>
              <a:avLst/>
              <a:gdLst/>
              <a:ahLst/>
              <a:cxnLst/>
              <a:rect l="l" t="t" r="r" b="b"/>
              <a:pathLst>
                <a:path w="14475" h="10881" extrusionOk="0">
                  <a:moveTo>
                    <a:pt x="11946" y="1"/>
                  </a:moveTo>
                  <a:cubicBezTo>
                    <a:pt x="11798" y="1"/>
                    <a:pt x="11653" y="49"/>
                    <a:pt x="11541" y="138"/>
                  </a:cubicBezTo>
                  <a:cubicBezTo>
                    <a:pt x="11375" y="259"/>
                    <a:pt x="11255" y="424"/>
                    <a:pt x="11225" y="635"/>
                  </a:cubicBezTo>
                  <a:cubicBezTo>
                    <a:pt x="11165" y="1011"/>
                    <a:pt x="11391" y="1372"/>
                    <a:pt x="11752" y="1477"/>
                  </a:cubicBezTo>
                  <a:lnTo>
                    <a:pt x="7509" y="4487"/>
                  </a:lnTo>
                  <a:cubicBezTo>
                    <a:pt x="7276" y="4646"/>
                    <a:pt x="7432" y="4945"/>
                    <a:pt x="7644" y="4945"/>
                  </a:cubicBezTo>
                  <a:cubicBezTo>
                    <a:pt x="7693" y="4945"/>
                    <a:pt x="7744" y="4929"/>
                    <a:pt x="7795" y="4893"/>
                  </a:cubicBezTo>
                  <a:lnTo>
                    <a:pt x="12534" y="1553"/>
                  </a:lnTo>
                  <a:cubicBezTo>
                    <a:pt x="12715" y="1417"/>
                    <a:pt x="12639" y="1131"/>
                    <a:pt x="12429" y="1086"/>
                  </a:cubicBezTo>
                  <a:lnTo>
                    <a:pt x="11917" y="1011"/>
                  </a:lnTo>
                  <a:cubicBezTo>
                    <a:pt x="11782" y="981"/>
                    <a:pt x="11691" y="845"/>
                    <a:pt x="11722" y="710"/>
                  </a:cubicBezTo>
                  <a:cubicBezTo>
                    <a:pt x="11722" y="650"/>
                    <a:pt x="11767" y="590"/>
                    <a:pt x="11827" y="560"/>
                  </a:cubicBezTo>
                  <a:cubicBezTo>
                    <a:pt x="11861" y="526"/>
                    <a:pt x="11911" y="509"/>
                    <a:pt x="11960" y="509"/>
                  </a:cubicBezTo>
                  <a:cubicBezTo>
                    <a:pt x="11976" y="509"/>
                    <a:pt x="11992" y="511"/>
                    <a:pt x="12007" y="514"/>
                  </a:cubicBezTo>
                  <a:lnTo>
                    <a:pt x="13708" y="800"/>
                  </a:lnTo>
                  <a:cubicBezTo>
                    <a:pt x="13843" y="815"/>
                    <a:pt x="13933" y="951"/>
                    <a:pt x="13903" y="1086"/>
                  </a:cubicBezTo>
                  <a:lnTo>
                    <a:pt x="13617" y="2786"/>
                  </a:lnTo>
                  <a:cubicBezTo>
                    <a:pt x="13602" y="2907"/>
                    <a:pt x="13497" y="2997"/>
                    <a:pt x="13377" y="2997"/>
                  </a:cubicBezTo>
                  <a:lnTo>
                    <a:pt x="13331" y="2997"/>
                  </a:lnTo>
                  <a:cubicBezTo>
                    <a:pt x="13196" y="2967"/>
                    <a:pt x="13091" y="2847"/>
                    <a:pt x="13121" y="2696"/>
                  </a:cubicBezTo>
                  <a:lnTo>
                    <a:pt x="13211" y="2200"/>
                  </a:lnTo>
                  <a:cubicBezTo>
                    <a:pt x="13226" y="2094"/>
                    <a:pt x="13181" y="2004"/>
                    <a:pt x="13091" y="1944"/>
                  </a:cubicBezTo>
                  <a:cubicBezTo>
                    <a:pt x="13046" y="1914"/>
                    <a:pt x="12997" y="1899"/>
                    <a:pt x="12948" y="1899"/>
                  </a:cubicBezTo>
                  <a:cubicBezTo>
                    <a:pt x="12899" y="1899"/>
                    <a:pt x="12850" y="1914"/>
                    <a:pt x="12805" y="1944"/>
                  </a:cubicBezTo>
                  <a:lnTo>
                    <a:pt x="1009" y="10324"/>
                  </a:lnTo>
                  <a:cubicBezTo>
                    <a:pt x="963" y="10353"/>
                    <a:pt x="914" y="10366"/>
                    <a:pt x="865" y="10366"/>
                  </a:cubicBezTo>
                  <a:cubicBezTo>
                    <a:pt x="784" y="10366"/>
                    <a:pt x="704" y="10330"/>
                    <a:pt x="648" y="10264"/>
                  </a:cubicBezTo>
                  <a:cubicBezTo>
                    <a:pt x="573" y="10144"/>
                    <a:pt x="603" y="9993"/>
                    <a:pt x="708" y="9903"/>
                  </a:cubicBezTo>
                  <a:lnTo>
                    <a:pt x="6681" y="5690"/>
                  </a:lnTo>
                  <a:cubicBezTo>
                    <a:pt x="6893" y="5516"/>
                    <a:pt x="6744" y="5228"/>
                    <a:pt x="6532" y="5228"/>
                  </a:cubicBezTo>
                  <a:cubicBezTo>
                    <a:pt x="6489" y="5228"/>
                    <a:pt x="6442" y="5240"/>
                    <a:pt x="6395" y="5269"/>
                  </a:cubicBezTo>
                  <a:lnTo>
                    <a:pt x="422" y="9512"/>
                  </a:lnTo>
                  <a:cubicBezTo>
                    <a:pt x="76" y="9753"/>
                    <a:pt x="1" y="10219"/>
                    <a:pt x="242" y="10565"/>
                  </a:cubicBezTo>
                  <a:cubicBezTo>
                    <a:pt x="377" y="10761"/>
                    <a:pt x="618" y="10881"/>
                    <a:pt x="858" y="10881"/>
                  </a:cubicBezTo>
                  <a:lnTo>
                    <a:pt x="873" y="10866"/>
                  </a:lnTo>
                  <a:cubicBezTo>
                    <a:pt x="1024" y="10866"/>
                    <a:pt x="1174" y="10821"/>
                    <a:pt x="1295" y="10731"/>
                  </a:cubicBezTo>
                  <a:lnTo>
                    <a:pt x="12624" y="2711"/>
                  </a:lnTo>
                  <a:lnTo>
                    <a:pt x="12624" y="2711"/>
                  </a:lnTo>
                  <a:cubicBezTo>
                    <a:pt x="12609" y="2877"/>
                    <a:pt x="12669" y="3042"/>
                    <a:pt x="12760" y="3178"/>
                  </a:cubicBezTo>
                  <a:cubicBezTo>
                    <a:pt x="12880" y="3343"/>
                    <a:pt x="13046" y="3448"/>
                    <a:pt x="13256" y="3478"/>
                  </a:cubicBezTo>
                  <a:cubicBezTo>
                    <a:pt x="13286" y="3493"/>
                    <a:pt x="13331" y="3493"/>
                    <a:pt x="13377" y="3493"/>
                  </a:cubicBezTo>
                  <a:cubicBezTo>
                    <a:pt x="13738" y="3493"/>
                    <a:pt x="14054" y="3223"/>
                    <a:pt x="14114" y="2862"/>
                  </a:cubicBezTo>
                  <a:lnTo>
                    <a:pt x="14415" y="1176"/>
                  </a:lnTo>
                  <a:cubicBezTo>
                    <a:pt x="14475" y="755"/>
                    <a:pt x="14204" y="364"/>
                    <a:pt x="13798" y="304"/>
                  </a:cubicBezTo>
                  <a:lnTo>
                    <a:pt x="12098" y="18"/>
                  </a:lnTo>
                  <a:cubicBezTo>
                    <a:pt x="12048" y="6"/>
                    <a:pt x="11997" y="1"/>
                    <a:pt x="11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7" name="Google Shape;12845;p86">
            <a:extLst>
              <a:ext uri="{FF2B5EF4-FFF2-40B4-BE49-F238E27FC236}">
                <a16:creationId xmlns:a16="http://schemas.microsoft.com/office/drawing/2014/main" id="{8D98E742-5C59-B564-B00A-2EAFF35710B4}"/>
              </a:ext>
            </a:extLst>
          </p:cNvPr>
          <p:cNvGrpSpPr/>
          <p:nvPr/>
        </p:nvGrpSpPr>
        <p:grpSpPr>
          <a:xfrm>
            <a:off x="1102397" y="1515661"/>
            <a:ext cx="366090" cy="256473"/>
            <a:chOff x="4048787" y="2977019"/>
            <a:chExt cx="283488" cy="198604"/>
          </a:xfrm>
          <a:solidFill>
            <a:schemeClr val="bg2"/>
          </a:solidFill>
        </p:grpSpPr>
        <p:sp>
          <p:nvSpPr>
            <p:cNvPr id="2388" name="Google Shape;12846;p86">
              <a:extLst>
                <a:ext uri="{FF2B5EF4-FFF2-40B4-BE49-F238E27FC236}">
                  <a16:creationId xmlns:a16="http://schemas.microsoft.com/office/drawing/2014/main" id="{9D5E1AA1-2F94-CBAC-4D2C-3BAF66C5D37F}"/>
                </a:ext>
              </a:extLst>
            </p:cNvPr>
            <p:cNvSpPr/>
            <p:nvPr/>
          </p:nvSpPr>
          <p:spPr>
            <a:xfrm>
              <a:off x="4277659" y="3015880"/>
              <a:ext cx="25048" cy="19128"/>
            </a:xfrm>
            <a:custGeom>
              <a:avLst/>
              <a:gdLst/>
              <a:ahLst/>
              <a:cxnLst/>
              <a:rect l="l" t="t" r="r" b="b"/>
              <a:pathLst>
                <a:path w="787" h="601" extrusionOk="0">
                  <a:moveTo>
                    <a:pt x="157" y="1"/>
                  </a:moveTo>
                  <a:cubicBezTo>
                    <a:pt x="113" y="1"/>
                    <a:pt x="70" y="22"/>
                    <a:pt x="49" y="65"/>
                  </a:cubicBezTo>
                  <a:cubicBezTo>
                    <a:pt x="1" y="125"/>
                    <a:pt x="13" y="220"/>
                    <a:pt x="84" y="256"/>
                  </a:cubicBezTo>
                  <a:cubicBezTo>
                    <a:pt x="239" y="363"/>
                    <a:pt x="382" y="470"/>
                    <a:pt x="549" y="577"/>
                  </a:cubicBezTo>
                  <a:cubicBezTo>
                    <a:pt x="584" y="589"/>
                    <a:pt x="608" y="601"/>
                    <a:pt x="620" y="601"/>
                  </a:cubicBezTo>
                  <a:cubicBezTo>
                    <a:pt x="668" y="601"/>
                    <a:pt x="715" y="589"/>
                    <a:pt x="739" y="541"/>
                  </a:cubicBezTo>
                  <a:cubicBezTo>
                    <a:pt x="787" y="482"/>
                    <a:pt x="775" y="398"/>
                    <a:pt x="703" y="351"/>
                  </a:cubicBezTo>
                  <a:cubicBezTo>
                    <a:pt x="537" y="232"/>
                    <a:pt x="382" y="125"/>
                    <a:pt x="239" y="29"/>
                  </a:cubicBezTo>
                  <a:cubicBezTo>
                    <a:pt x="215" y="10"/>
                    <a:pt x="186" y="1"/>
                    <a:pt x="157" y="1"/>
                  </a:cubicBezTo>
                  <a:close/>
                </a:path>
              </a:pathLst>
            </a:custGeom>
            <a:grpFill/>
            <a:ln w="63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12847;p86">
              <a:extLst>
                <a:ext uri="{FF2B5EF4-FFF2-40B4-BE49-F238E27FC236}">
                  <a16:creationId xmlns:a16="http://schemas.microsoft.com/office/drawing/2014/main" id="{93E90960-4CB1-0362-8BBA-FEC513824254}"/>
                </a:ext>
              </a:extLst>
            </p:cNvPr>
            <p:cNvSpPr/>
            <p:nvPr/>
          </p:nvSpPr>
          <p:spPr>
            <a:xfrm>
              <a:off x="4101462" y="2977019"/>
              <a:ext cx="165630" cy="42458"/>
            </a:xfrm>
            <a:custGeom>
              <a:avLst/>
              <a:gdLst/>
              <a:ahLst/>
              <a:cxnLst/>
              <a:rect l="l" t="t" r="r" b="b"/>
              <a:pathLst>
                <a:path w="5204" h="1334" extrusionOk="0">
                  <a:moveTo>
                    <a:pt x="2810" y="0"/>
                  </a:moveTo>
                  <a:cubicBezTo>
                    <a:pt x="2132" y="0"/>
                    <a:pt x="1239" y="357"/>
                    <a:pt x="84" y="1084"/>
                  </a:cubicBezTo>
                  <a:cubicBezTo>
                    <a:pt x="24" y="1119"/>
                    <a:pt x="1" y="1215"/>
                    <a:pt x="48" y="1274"/>
                  </a:cubicBezTo>
                  <a:cubicBezTo>
                    <a:pt x="72" y="1322"/>
                    <a:pt x="120" y="1334"/>
                    <a:pt x="167" y="1334"/>
                  </a:cubicBezTo>
                  <a:cubicBezTo>
                    <a:pt x="191" y="1334"/>
                    <a:pt x="203" y="1334"/>
                    <a:pt x="239" y="1322"/>
                  </a:cubicBezTo>
                  <a:cubicBezTo>
                    <a:pt x="1334" y="619"/>
                    <a:pt x="2167" y="274"/>
                    <a:pt x="2798" y="274"/>
                  </a:cubicBezTo>
                  <a:cubicBezTo>
                    <a:pt x="3346" y="274"/>
                    <a:pt x="4061" y="524"/>
                    <a:pt x="4965" y="1060"/>
                  </a:cubicBezTo>
                  <a:cubicBezTo>
                    <a:pt x="4987" y="1077"/>
                    <a:pt x="5014" y="1085"/>
                    <a:pt x="5041" y="1085"/>
                  </a:cubicBezTo>
                  <a:cubicBezTo>
                    <a:pt x="5088" y="1085"/>
                    <a:pt x="5138" y="1062"/>
                    <a:pt x="5168" y="1024"/>
                  </a:cubicBezTo>
                  <a:cubicBezTo>
                    <a:pt x="5204" y="953"/>
                    <a:pt x="5180" y="869"/>
                    <a:pt x="5120" y="834"/>
                  </a:cubicBezTo>
                  <a:cubicBezTo>
                    <a:pt x="4168" y="262"/>
                    <a:pt x="3406" y="0"/>
                    <a:pt x="2810" y="0"/>
                  </a:cubicBezTo>
                  <a:close/>
                </a:path>
              </a:pathLst>
            </a:custGeom>
            <a:grpFill/>
            <a:ln w="63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12848;p86">
              <a:extLst>
                <a:ext uri="{FF2B5EF4-FFF2-40B4-BE49-F238E27FC236}">
                  <a16:creationId xmlns:a16="http://schemas.microsoft.com/office/drawing/2014/main" id="{9BA43582-9848-FBB6-B971-1E339FB057F9}"/>
                </a:ext>
              </a:extLst>
            </p:cNvPr>
            <p:cNvSpPr/>
            <p:nvPr/>
          </p:nvSpPr>
          <p:spPr>
            <a:xfrm>
              <a:off x="4048787" y="3000508"/>
              <a:ext cx="283488" cy="175115"/>
            </a:xfrm>
            <a:custGeom>
              <a:avLst/>
              <a:gdLst/>
              <a:ahLst/>
              <a:cxnLst/>
              <a:rect l="l" t="t" r="r" b="b"/>
              <a:pathLst>
                <a:path w="8907" h="5502" extrusionOk="0">
                  <a:moveTo>
                    <a:pt x="4453" y="286"/>
                  </a:moveTo>
                  <a:cubicBezTo>
                    <a:pt x="5596" y="286"/>
                    <a:pt x="7894" y="2072"/>
                    <a:pt x="8561" y="2620"/>
                  </a:cubicBezTo>
                  <a:cubicBezTo>
                    <a:pt x="8609" y="2655"/>
                    <a:pt x="8621" y="2691"/>
                    <a:pt x="8621" y="2751"/>
                  </a:cubicBezTo>
                  <a:cubicBezTo>
                    <a:pt x="8621" y="2810"/>
                    <a:pt x="8609" y="2858"/>
                    <a:pt x="8561" y="2894"/>
                  </a:cubicBezTo>
                  <a:cubicBezTo>
                    <a:pt x="7894" y="3441"/>
                    <a:pt x="5596" y="5227"/>
                    <a:pt x="4453" y="5227"/>
                  </a:cubicBezTo>
                  <a:cubicBezTo>
                    <a:pt x="3310" y="5227"/>
                    <a:pt x="1013" y="3441"/>
                    <a:pt x="346" y="2894"/>
                  </a:cubicBezTo>
                  <a:cubicBezTo>
                    <a:pt x="298" y="2858"/>
                    <a:pt x="286" y="2810"/>
                    <a:pt x="286" y="2751"/>
                  </a:cubicBezTo>
                  <a:cubicBezTo>
                    <a:pt x="286" y="2691"/>
                    <a:pt x="310" y="2655"/>
                    <a:pt x="346" y="2620"/>
                  </a:cubicBezTo>
                  <a:cubicBezTo>
                    <a:pt x="1013" y="2072"/>
                    <a:pt x="3310" y="286"/>
                    <a:pt x="4453" y="286"/>
                  </a:cubicBezTo>
                  <a:close/>
                  <a:moveTo>
                    <a:pt x="4453" y="0"/>
                  </a:moveTo>
                  <a:cubicBezTo>
                    <a:pt x="3251" y="0"/>
                    <a:pt x="1060" y="1679"/>
                    <a:pt x="167" y="2405"/>
                  </a:cubicBezTo>
                  <a:cubicBezTo>
                    <a:pt x="60" y="2501"/>
                    <a:pt x="1" y="2620"/>
                    <a:pt x="1" y="2751"/>
                  </a:cubicBezTo>
                  <a:cubicBezTo>
                    <a:pt x="1" y="2882"/>
                    <a:pt x="60" y="3025"/>
                    <a:pt x="167" y="3096"/>
                  </a:cubicBezTo>
                  <a:cubicBezTo>
                    <a:pt x="1060" y="3822"/>
                    <a:pt x="3251" y="5501"/>
                    <a:pt x="4453" y="5501"/>
                  </a:cubicBezTo>
                  <a:cubicBezTo>
                    <a:pt x="5656" y="5501"/>
                    <a:pt x="7847" y="3822"/>
                    <a:pt x="8740" y="3096"/>
                  </a:cubicBezTo>
                  <a:cubicBezTo>
                    <a:pt x="8847" y="3001"/>
                    <a:pt x="8906" y="2882"/>
                    <a:pt x="8906" y="2751"/>
                  </a:cubicBezTo>
                  <a:cubicBezTo>
                    <a:pt x="8906" y="2620"/>
                    <a:pt x="8847" y="2501"/>
                    <a:pt x="8740" y="2405"/>
                  </a:cubicBezTo>
                  <a:cubicBezTo>
                    <a:pt x="7847" y="1679"/>
                    <a:pt x="5656" y="0"/>
                    <a:pt x="4453" y="0"/>
                  </a:cubicBezTo>
                  <a:close/>
                </a:path>
              </a:pathLst>
            </a:custGeom>
            <a:grpFill/>
            <a:ln w="63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12849;p86">
              <a:extLst>
                <a:ext uri="{FF2B5EF4-FFF2-40B4-BE49-F238E27FC236}">
                  <a16:creationId xmlns:a16="http://schemas.microsoft.com/office/drawing/2014/main" id="{AEA675A9-D6B3-55C0-E860-A3179FA08E14}"/>
                </a:ext>
              </a:extLst>
            </p:cNvPr>
            <p:cNvSpPr/>
            <p:nvPr/>
          </p:nvSpPr>
          <p:spPr>
            <a:xfrm>
              <a:off x="4126478" y="3024347"/>
              <a:ext cx="129220" cy="127437"/>
            </a:xfrm>
            <a:custGeom>
              <a:avLst/>
              <a:gdLst/>
              <a:ahLst/>
              <a:cxnLst/>
              <a:rect l="l" t="t" r="r" b="b"/>
              <a:pathLst>
                <a:path w="4060" h="4004" extrusionOk="0">
                  <a:moveTo>
                    <a:pt x="2016" y="0"/>
                  </a:moveTo>
                  <a:cubicBezTo>
                    <a:pt x="1995" y="0"/>
                    <a:pt x="1974" y="1"/>
                    <a:pt x="1953" y="1"/>
                  </a:cubicBezTo>
                  <a:cubicBezTo>
                    <a:pt x="893" y="25"/>
                    <a:pt x="48" y="894"/>
                    <a:pt x="12" y="1930"/>
                  </a:cubicBezTo>
                  <a:cubicBezTo>
                    <a:pt x="0" y="2454"/>
                    <a:pt x="179" y="2942"/>
                    <a:pt x="512" y="3299"/>
                  </a:cubicBezTo>
                  <a:cubicBezTo>
                    <a:pt x="542" y="3329"/>
                    <a:pt x="578" y="3344"/>
                    <a:pt x="613" y="3344"/>
                  </a:cubicBezTo>
                  <a:cubicBezTo>
                    <a:pt x="649" y="3344"/>
                    <a:pt x="685" y="3329"/>
                    <a:pt x="715" y="3299"/>
                  </a:cubicBezTo>
                  <a:cubicBezTo>
                    <a:pt x="762" y="3252"/>
                    <a:pt x="774" y="3169"/>
                    <a:pt x="715" y="3109"/>
                  </a:cubicBezTo>
                  <a:cubicBezTo>
                    <a:pt x="429" y="2776"/>
                    <a:pt x="286" y="2359"/>
                    <a:pt x="298" y="1906"/>
                  </a:cubicBezTo>
                  <a:cubicBezTo>
                    <a:pt x="346" y="1025"/>
                    <a:pt x="1060" y="299"/>
                    <a:pt x="1941" y="263"/>
                  </a:cubicBezTo>
                  <a:cubicBezTo>
                    <a:pt x="1969" y="262"/>
                    <a:pt x="1996" y="261"/>
                    <a:pt x="2024" y="261"/>
                  </a:cubicBezTo>
                  <a:cubicBezTo>
                    <a:pt x="2975" y="261"/>
                    <a:pt x="3762" y="1053"/>
                    <a:pt x="3739" y="2026"/>
                  </a:cubicBezTo>
                  <a:cubicBezTo>
                    <a:pt x="3727" y="2930"/>
                    <a:pt x="2977" y="3692"/>
                    <a:pt x="2072" y="3716"/>
                  </a:cubicBezTo>
                  <a:cubicBezTo>
                    <a:pt x="2050" y="3717"/>
                    <a:pt x="2027" y="3717"/>
                    <a:pt x="2005" y="3717"/>
                  </a:cubicBezTo>
                  <a:cubicBezTo>
                    <a:pt x="1717" y="3717"/>
                    <a:pt x="1423" y="3646"/>
                    <a:pt x="1191" y="3514"/>
                  </a:cubicBezTo>
                  <a:cubicBezTo>
                    <a:pt x="1167" y="3500"/>
                    <a:pt x="1144" y="3493"/>
                    <a:pt x="1121" y="3493"/>
                  </a:cubicBezTo>
                  <a:cubicBezTo>
                    <a:pt x="1086" y="3493"/>
                    <a:pt x="1053" y="3509"/>
                    <a:pt x="1024" y="3538"/>
                  </a:cubicBezTo>
                  <a:cubicBezTo>
                    <a:pt x="965" y="3597"/>
                    <a:pt x="989" y="3716"/>
                    <a:pt x="1060" y="3764"/>
                  </a:cubicBezTo>
                  <a:cubicBezTo>
                    <a:pt x="1339" y="3920"/>
                    <a:pt x="1660" y="4003"/>
                    <a:pt x="1993" y="4003"/>
                  </a:cubicBezTo>
                  <a:cubicBezTo>
                    <a:pt x="2015" y="4003"/>
                    <a:pt x="2038" y="4003"/>
                    <a:pt x="2060" y="4002"/>
                  </a:cubicBezTo>
                  <a:cubicBezTo>
                    <a:pt x="3108" y="3966"/>
                    <a:pt x="3989" y="3121"/>
                    <a:pt x="4025" y="2061"/>
                  </a:cubicBezTo>
                  <a:cubicBezTo>
                    <a:pt x="4060" y="939"/>
                    <a:pt x="3142" y="0"/>
                    <a:pt x="2016" y="0"/>
                  </a:cubicBezTo>
                  <a:close/>
                </a:path>
              </a:pathLst>
            </a:custGeom>
            <a:grpFill/>
            <a:ln w="63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12850;p86">
              <a:extLst>
                <a:ext uri="{FF2B5EF4-FFF2-40B4-BE49-F238E27FC236}">
                  <a16:creationId xmlns:a16="http://schemas.microsoft.com/office/drawing/2014/main" id="{929F41B6-2589-2C12-BB06-B2B54A4C027D}"/>
                </a:ext>
              </a:extLst>
            </p:cNvPr>
            <p:cNvSpPr/>
            <p:nvPr/>
          </p:nvSpPr>
          <p:spPr>
            <a:xfrm>
              <a:off x="4156778" y="3054678"/>
              <a:ext cx="68238" cy="68270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1072" y="1"/>
                  </a:moveTo>
                  <a:cubicBezTo>
                    <a:pt x="477" y="1"/>
                    <a:pt x="1" y="477"/>
                    <a:pt x="1" y="1073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3"/>
                  </a:cubicBezTo>
                  <a:cubicBezTo>
                    <a:pt x="2132" y="977"/>
                    <a:pt x="2073" y="918"/>
                    <a:pt x="2001" y="918"/>
                  </a:cubicBezTo>
                  <a:cubicBezTo>
                    <a:pt x="1918" y="918"/>
                    <a:pt x="1858" y="977"/>
                    <a:pt x="1858" y="1049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49"/>
                  </a:cubicBezTo>
                  <a:cubicBezTo>
                    <a:pt x="287" y="620"/>
                    <a:pt x="644" y="263"/>
                    <a:pt x="1072" y="263"/>
                  </a:cubicBezTo>
                  <a:cubicBezTo>
                    <a:pt x="1144" y="263"/>
                    <a:pt x="1203" y="203"/>
                    <a:pt x="1203" y="132"/>
                  </a:cubicBezTo>
                  <a:cubicBezTo>
                    <a:pt x="1203" y="60"/>
                    <a:pt x="1144" y="1"/>
                    <a:pt x="1072" y="1"/>
                  </a:cubicBezTo>
                  <a:close/>
                </a:path>
              </a:pathLst>
            </a:custGeom>
            <a:grpFill/>
            <a:ln w="63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12851;p86">
              <a:extLst>
                <a:ext uri="{FF2B5EF4-FFF2-40B4-BE49-F238E27FC236}">
                  <a16:creationId xmlns:a16="http://schemas.microsoft.com/office/drawing/2014/main" id="{8308F375-37F0-9742-6D61-DA4544FF3E47}"/>
                </a:ext>
              </a:extLst>
            </p:cNvPr>
            <p:cNvSpPr/>
            <p:nvPr/>
          </p:nvSpPr>
          <p:spPr>
            <a:xfrm>
              <a:off x="4198090" y="3060375"/>
              <a:ext cx="20879" cy="20879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1"/>
                    <a:pt x="143" y="655"/>
                    <a:pt x="322" y="655"/>
                  </a:cubicBezTo>
                  <a:cubicBezTo>
                    <a:pt x="501" y="655"/>
                    <a:pt x="655" y="501"/>
                    <a:pt x="655" y="322"/>
                  </a:cubicBezTo>
                  <a:cubicBezTo>
                    <a:pt x="655" y="143"/>
                    <a:pt x="501" y="1"/>
                    <a:pt x="322" y="1"/>
                  </a:cubicBezTo>
                  <a:close/>
                </a:path>
              </a:pathLst>
            </a:custGeom>
            <a:grpFill/>
            <a:ln w="63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91223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magine 52">
            <a:extLst>
              <a:ext uri="{FF2B5EF4-FFF2-40B4-BE49-F238E27FC236}">
                <a16:creationId xmlns:a16="http://schemas.microsoft.com/office/drawing/2014/main" id="{56AE427F-FE51-DDD7-D362-68C6340AC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839"/>
          <a:stretch/>
        </p:blipFill>
        <p:spPr>
          <a:xfrm>
            <a:off x="4304915" y="923752"/>
            <a:ext cx="2906844" cy="1879549"/>
          </a:xfrm>
          <a:prstGeom prst="rect">
            <a:avLst/>
          </a:prstGeom>
        </p:spPr>
      </p:pic>
      <p:sp>
        <p:nvSpPr>
          <p:cNvPr id="3125" name="Google Shape;3125;p68"/>
          <p:cNvSpPr txBox="1">
            <a:spLocks noGrp="1"/>
          </p:cNvSpPr>
          <p:nvPr>
            <p:ph type="subTitle" idx="4294967295"/>
          </p:nvPr>
        </p:nvSpPr>
        <p:spPr>
          <a:xfrm>
            <a:off x="345547" y="1432181"/>
            <a:ext cx="3828813" cy="2657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Prodotto caratterizzato da sensore di flusso che permette di riconoscere quando il rubinetto è attivo.</a:t>
            </a:r>
          </a:p>
          <a:p>
            <a:r>
              <a:rPr lang="it-IT"/>
              <a:t>È presente inoltre una scheda Wi-Fi che garantisce il recupero dei dati a qualunque distanza.</a:t>
            </a:r>
          </a:p>
          <a:p>
            <a:r>
              <a:rPr lang="it-IT"/>
              <a:t>Le due spie collocate sul prodotto segnalano quando questo è in funzione.</a:t>
            </a:r>
          </a:p>
          <a:p>
            <a:r>
              <a:rPr lang="it-IT"/>
              <a:t>Costi di produzione esigui: rientrano nel range dei 30-40€</a:t>
            </a:r>
          </a:p>
          <a:p>
            <a:endParaRPr lang="it-IT"/>
          </a:p>
          <a:p>
            <a:endParaRPr lang="it-IT"/>
          </a:p>
          <a:p>
            <a:endParaRPr lang="it-IT"/>
          </a:p>
        </p:txBody>
      </p:sp>
      <p:grpSp>
        <p:nvGrpSpPr>
          <p:cNvPr id="3126" name="Google Shape;3126;p68"/>
          <p:cNvGrpSpPr/>
          <p:nvPr/>
        </p:nvGrpSpPr>
        <p:grpSpPr>
          <a:xfrm>
            <a:off x="4191435" y="814419"/>
            <a:ext cx="3125118" cy="2542800"/>
            <a:chOff x="3578510" y="1419647"/>
            <a:chExt cx="4021500" cy="3062887"/>
          </a:xfrm>
        </p:grpSpPr>
        <p:sp>
          <p:nvSpPr>
            <p:cNvPr id="3127" name="Google Shape;3127;p68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68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68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30" name="Google Shape;3130;p68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31" name="Google Shape;3131;p68"/>
          <p:cNvSpPr txBox="1">
            <a:spLocks noGrp="1"/>
          </p:cNvSpPr>
          <p:nvPr>
            <p:ph type="ctrTitle" idx="4294967295"/>
          </p:nvPr>
        </p:nvSpPr>
        <p:spPr>
          <a:xfrm>
            <a:off x="643552" y="824948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prodotto</a:t>
            </a:r>
            <a:endParaRPr/>
          </a:p>
        </p:txBody>
      </p:sp>
      <p:pic>
        <p:nvPicPr>
          <p:cNvPr id="2" name="Google Shape;1715;p29">
            <a:extLst>
              <a:ext uri="{FF2B5EF4-FFF2-40B4-BE49-F238E27FC236}">
                <a16:creationId xmlns:a16="http://schemas.microsoft.com/office/drawing/2014/main" id="{78B11015-0288-A032-1C27-0CB55985C370}"/>
              </a:ext>
            </a:extLst>
          </p:cNvPr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716;p29">
            <a:extLst>
              <a:ext uri="{FF2B5EF4-FFF2-40B4-BE49-F238E27FC236}">
                <a16:creationId xmlns:a16="http://schemas.microsoft.com/office/drawing/2014/main" id="{742F2979-2E16-1AD7-7A9D-CDFEF6170A00}"/>
              </a:ext>
            </a:extLst>
          </p:cNvPr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4" name="Google Shape;1717;p29">
              <a:extLst>
                <a:ext uri="{FF2B5EF4-FFF2-40B4-BE49-F238E27FC236}">
                  <a16:creationId xmlns:a16="http://schemas.microsoft.com/office/drawing/2014/main" id="{69222BBB-72F5-8988-E849-ACC91D7F955F}"/>
                </a:ext>
              </a:extLst>
            </p:cNvPr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718;p29">
              <a:extLst>
                <a:ext uri="{FF2B5EF4-FFF2-40B4-BE49-F238E27FC236}">
                  <a16:creationId xmlns:a16="http://schemas.microsoft.com/office/drawing/2014/main" id="{79DBB39B-F6D3-1654-C34C-80CCBFA218C6}"/>
                </a:ext>
              </a:extLst>
            </p:cNvPr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19;p29">
              <a:extLst>
                <a:ext uri="{FF2B5EF4-FFF2-40B4-BE49-F238E27FC236}">
                  <a16:creationId xmlns:a16="http://schemas.microsoft.com/office/drawing/2014/main" id="{42B3267F-C0B6-3FC5-8D09-79A005C505E6}"/>
                </a:ext>
              </a:extLst>
            </p:cNvPr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20;p29">
              <a:extLst>
                <a:ext uri="{FF2B5EF4-FFF2-40B4-BE49-F238E27FC236}">
                  <a16:creationId xmlns:a16="http://schemas.microsoft.com/office/drawing/2014/main" id="{490FA948-5D2B-101F-66BE-5DB0CDB9CCD3}"/>
                </a:ext>
              </a:extLst>
            </p:cNvPr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21;p29">
              <a:extLst>
                <a:ext uri="{FF2B5EF4-FFF2-40B4-BE49-F238E27FC236}">
                  <a16:creationId xmlns:a16="http://schemas.microsoft.com/office/drawing/2014/main" id="{1B5FDAAE-FA25-221A-DE2E-C6640553281F}"/>
                </a:ext>
              </a:extLst>
            </p:cNvPr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22;p29">
              <a:extLst>
                <a:ext uri="{FF2B5EF4-FFF2-40B4-BE49-F238E27FC236}">
                  <a16:creationId xmlns:a16="http://schemas.microsoft.com/office/drawing/2014/main" id="{4977F6BA-04C0-4000-7FDC-D836AFFAD534}"/>
                </a:ext>
              </a:extLst>
            </p:cNvPr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23;p29">
              <a:extLst>
                <a:ext uri="{FF2B5EF4-FFF2-40B4-BE49-F238E27FC236}">
                  <a16:creationId xmlns:a16="http://schemas.microsoft.com/office/drawing/2014/main" id="{7C8D1F43-95A6-518F-86B2-263D86BD07C8}"/>
                </a:ext>
              </a:extLst>
            </p:cNvPr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24;p29">
              <a:extLst>
                <a:ext uri="{FF2B5EF4-FFF2-40B4-BE49-F238E27FC236}">
                  <a16:creationId xmlns:a16="http://schemas.microsoft.com/office/drawing/2014/main" id="{DFB65651-5E61-D38B-2B01-A604DB55665B}"/>
                </a:ext>
              </a:extLst>
            </p:cNvPr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25;p29">
              <a:extLst>
                <a:ext uri="{FF2B5EF4-FFF2-40B4-BE49-F238E27FC236}">
                  <a16:creationId xmlns:a16="http://schemas.microsoft.com/office/drawing/2014/main" id="{0C2A51D7-5B62-CD20-731B-B7110C4F51A7}"/>
                </a:ext>
              </a:extLst>
            </p:cNvPr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26;p29">
              <a:extLst>
                <a:ext uri="{FF2B5EF4-FFF2-40B4-BE49-F238E27FC236}">
                  <a16:creationId xmlns:a16="http://schemas.microsoft.com/office/drawing/2014/main" id="{CC93816E-72E1-2AB5-BA1C-31816C4A801C}"/>
                </a:ext>
              </a:extLst>
            </p:cNvPr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27;p29">
              <a:extLst>
                <a:ext uri="{FF2B5EF4-FFF2-40B4-BE49-F238E27FC236}">
                  <a16:creationId xmlns:a16="http://schemas.microsoft.com/office/drawing/2014/main" id="{E228A7DC-4F5B-6C02-8C14-C55A34DF06E3}"/>
                </a:ext>
              </a:extLst>
            </p:cNvPr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28;p29">
              <a:extLst>
                <a:ext uri="{FF2B5EF4-FFF2-40B4-BE49-F238E27FC236}">
                  <a16:creationId xmlns:a16="http://schemas.microsoft.com/office/drawing/2014/main" id="{11AA9231-0AD2-10C9-83A8-6372EBD9E022}"/>
                </a:ext>
              </a:extLst>
            </p:cNvPr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29;p29">
              <a:extLst>
                <a:ext uri="{FF2B5EF4-FFF2-40B4-BE49-F238E27FC236}">
                  <a16:creationId xmlns:a16="http://schemas.microsoft.com/office/drawing/2014/main" id="{D3A5ABD6-2073-44F6-9659-225C7D6C2434}"/>
                </a:ext>
              </a:extLst>
            </p:cNvPr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30;p29">
              <a:extLst>
                <a:ext uri="{FF2B5EF4-FFF2-40B4-BE49-F238E27FC236}">
                  <a16:creationId xmlns:a16="http://schemas.microsoft.com/office/drawing/2014/main" id="{D676BA1C-C722-7E84-E999-09DE9E0A2C44}"/>
                </a:ext>
              </a:extLst>
            </p:cNvPr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31;p29">
              <a:extLst>
                <a:ext uri="{FF2B5EF4-FFF2-40B4-BE49-F238E27FC236}">
                  <a16:creationId xmlns:a16="http://schemas.microsoft.com/office/drawing/2014/main" id="{BCF7497C-189C-BEE8-A3AD-913FC9D07386}"/>
                </a:ext>
              </a:extLst>
            </p:cNvPr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32;p29">
              <a:extLst>
                <a:ext uri="{FF2B5EF4-FFF2-40B4-BE49-F238E27FC236}">
                  <a16:creationId xmlns:a16="http://schemas.microsoft.com/office/drawing/2014/main" id="{F85AD07C-247F-7E64-E7A8-8FD8EC606D94}"/>
                </a:ext>
              </a:extLst>
            </p:cNvPr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33;p29">
              <a:extLst>
                <a:ext uri="{FF2B5EF4-FFF2-40B4-BE49-F238E27FC236}">
                  <a16:creationId xmlns:a16="http://schemas.microsoft.com/office/drawing/2014/main" id="{304F4E51-206F-C262-6D7D-9546507CDA88}"/>
                </a:ext>
              </a:extLst>
            </p:cNvPr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34;p29">
              <a:extLst>
                <a:ext uri="{FF2B5EF4-FFF2-40B4-BE49-F238E27FC236}">
                  <a16:creationId xmlns:a16="http://schemas.microsoft.com/office/drawing/2014/main" id="{F96F4EBC-1125-FB4A-FF8E-13682E0033B7}"/>
                </a:ext>
              </a:extLst>
            </p:cNvPr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35;p29">
              <a:extLst>
                <a:ext uri="{FF2B5EF4-FFF2-40B4-BE49-F238E27FC236}">
                  <a16:creationId xmlns:a16="http://schemas.microsoft.com/office/drawing/2014/main" id="{BE7B2303-98D7-AFA8-7471-D4222B68A33F}"/>
                </a:ext>
              </a:extLst>
            </p:cNvPr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36;p29">
              <a:extLst>
                <a:ext uri="{FF2B5EF4-FFF2-40B4-BE49-F238E27FC236}">
                  <a16:creationId xmlns:a16="http://schemas.microsoft.com/office/drawing/2014/main" id="{58D7D954-E78B-FF5E-87EB-3C7C13F88BC0}"/>
                </a:ext>
              </a:extLst>
            </p:cNvPr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7;p29">
              <a:extLst>
                <a:ext uri="{FF2B5EF4-FFF2-40B4-BE49-F238E27FC236}">
                  <a16:creationId xmlns:a16="http://schemas.microsoft.com/office/drawing/2014/main" id="{BFACE79B-24C7-B2B6-200C-6039643BF493}"/>
                </a:ext>
              </a:extLst>
            </p:cNvPr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38;p29">
              <a:extLst>
                <a:ext uri="{FF2B5EF4-FFF2-40B4-BE49-F238E27FC236}">
                  <a16:creationId xmlns:a16="http://schemas.microsoft.com/office/drawing/2014/main" id="{A12B3789-E750-0D34-BACF-C1185F856FFB}"/>
                </a:ext>
              </a:extLst>
            </p:cNvPr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39;p29">
              <a:extLst>
                <a:ext uri="{FF2B5EF4-FFF2-40B4-BE49-F238E27FC236}">
                  <a16:creationId xmlns:a16="http://schemas.microsoft.com/office/drawing/2014/main" id="{3A56E19C-3FFC-E450-5F96-99C2233B380B}"/>
                </a:ext>
              </a:extLst>
            </p:cNvPr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40;p29">
              <a:extLst>
                <a:ext uri="{FF2B5EF4-FFF2-40B4-BE49-F238E27FC236}">
                  <a16:creationId xmlns:a16="http://schemas.microsoft.com/office/drawing/2014/main" id="{EC7F9211-AF82-0866-C47C-7044E906799E}"/>
                </a:ext>
              </a:extLst>
            </p:cNvPr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41;p29">
              <a:extLst>
                <a:ext uri="{FF2B5EF4-FFF2-40B4-BE49-F238E27FC236}">
                  <a16:creationId xmlns:a16="http://schemas.microsoft.com/office/drawing/2014/main" id="{92E5A573-0F63-1ADF-07E7-8E2744E00A4D}"/>
                </a:ext>
              </a:extLst>
            </p:cNvPr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42;p29">
              <a:extLst>
                <a:ext uri="{FF2B5EF4-FFF2-40B4-BE49-F238E27FC236}">
                  <a16:creationId xmlns:a16="http://schemas.microsoft.com/office/drawing/2014/main" id="{83AC291E-08C7-572F-D185-71E56D367A5C}"/>
                </a:ext>
              </a:extLst>
            </p:cNvPr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43;p29">
              <a:extLst>
                <a:ext uri="{FF2B5EF4-FFF2-40B4-BE49-F238E27FC236}">
                  <a16:creationId xmlns:a16="http://schemas.microsoft.com/office/drawing/2014/main" id="{E5C7768B-572B-8A70-CCFC-6C5C32ACCFC7}"/>
                </a:ext>
              </a:extLst>
            </p:cNvPr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44;p29">
              <a:extLst>
                <a:ext uri="{FF2B5EF4-FFF2-40B4-BE49-F238E27FC236}">
                  <a16:creationId xmlns:a16="http://schemas.microsoft.com/office/drawing/2014/main" id="{77C47F5B-9A3A-6F69-7AA6-907D05C39C51}"/>
                </a:ext>
              </a:extLst>
            </p:cNvPr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45;p29">
              <a:extLst>
                <a:ext uri="{FF2B5EF4-FFF2-40B4-BE49-F238E27FC236}">
                  <a16:creationId xmlns:a16="http://schemas.microsoft.com/office/drawing/2014/main" id="{4A87B97E-BA44-658A-7FE7-EF7F113D2AB3}"/>
                </a:ext>
              </a:extLst>
            </p:cNvPr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46;p29">
              <a:extLst>
                <a:ext uri="{FF2B5EF4-FFF2-40B4-BE49-F238E27FC236}">
                  <a16:creationId xmlns:a16="http://schemas.microsoft.com/office/drawing/2014/main" id="{9029E50D-634F-7368-59AE-019C47546B10}"/>
                </a:ext>
              </a:extLst>
            </p:cNvPr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47;p29">
              <a:extLst>
                <a:ext uri="{FF2B5EF4-FFF2-40B4-BE49-F238E27FC236}">
                  <a16:creationId xmlns:a16="http://schemas.microsoft.com/office/drawing/2014/main" id="{6C9CCA72-96A5-3BF9-3E79-127A6DB4B332}"/>
                </a:ext>
              </a:extLst>
            </p:cNvPr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48;p29">
              <a:extLst>
                <a:ext uri="{FF2B5EF4-FFF2-40B4-BE49-F238E27FC236}">
                  <a16:creationId xmlns:a16="http://schemas.microsoft.com/office/drawing/2014/main" id="{5E53B054-8844-E0D5-44C6-81A777FBFFA1}"/>
                </a:ext>
              </a:extLst>
            </p:cNvPr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49;p29">
              <a:extLst>
                <a:ext uri="{FF2B5EF4-FFF2-40B4-BE49-F238E27FC236}">
                  <a16:creationId xmlns:a16="http://schemas.microsoft.com/office/drawing/2014/main" id="{98CA6EF5-0933-B531-F088-50CDED76489D}"/>
                </a:ext>
              </a:extLst>
            </p:cNvPr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50;p29">
              <a:extLst>
                <a:ext uri="{FF2B5EF4-FFF2-40B4-BE49-F238E27FC236}">
                  <a16:creationId xmlns:a16="http://schemas.microsoft.com/office/drawing/2014/main" id="{69B028D6-0FE3-5515-8E29-740959B1B56A}"/>
                </a:ext>
              </a:extLst>
            </p:cNvPr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51;p29">
              <a:extLst>
                <a:ext uri="{FF2B5EF4-FFF2-40B4-BE49-F238E27FC236}">
                  <a16:creationId xmlns:a16="http://schemas.microsoft.com/office/drawing/2014/main" id="{51A1A628-70AD-E0AB-438B-0E8DB806D945}"/>
                </a:ext>
              </a:extLst>
            </p:cNvPr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" name="Google Shape;1752;p29">
            <a:extLst>
              <a:ext uri="{FF2B5EF4-FFF2-40B4-BE49-F238E27FC236}">
                <a16:creationId xmlns:a16="http://schemas.microsoft.com/office/drawing/2014/main" id="{AE705D79-31E1-7788-6AB8-FA8F5BD3A337}"/>
              </a:ext>
            </a:extLst>
          </p:cNvPr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11437997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753;p29">
            <a:extLst>
              <a:ext uri="{FF2B5EF4-FFF2-40B4-BE49-F238E27FC236}">
                <a16:creationId xmlns:a16="http://schemas.microsoft.com/office/drawing/2014/main" id="{7285D3FF-E521-1F88-B1BE-1F39904D231C}"/>
              </a:ext>
            </a:extLst>
          </p:cNvPr>
          <p:cNvPicPr preferRelativeResize="0"/>
          <p:nvPr/>
        </p:nvPicPr>
        <p:blipFill>
          <a:blip r:embed="rId6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1754;p29">
            <a:extLst>
              <a:ext uri="{FF2B5EF4-FFF2-40B4-BE49-F238E27FC236}">
                <a16:creationId xmlns:a16="http://schemas.microsoft.com/office/drawing/2014/main" id="{AF1BF590-0072-6539-0333-F00B6875147A}"/>
              </a:ext>
            </a:extLst>
          </p:cNvPr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757;p29">
            <a:extLst>
              <a:ext uri="{FF2B5EF4-FFF2-40B4-BE49-F238E27FC236}">
                <a16:creationId xmlns:a16="http://schemas.microsoft.com/office/drawing/2014/main" id="{5F50C723-2B20-4661-9E37-9D785F743AD6}"/>
              </a:ext>
            </a:extLst>
          </p:cNvPr>
          <p:cNvSpPr/>
          <p:nvPr/>
        </p:nvSpPr>
        <p:spPr>
          <a:xfrm rot="17259219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Immagine 47">
            <a:extLst>
              <a:ext uri="{FF2B5EF4-FFF2-40B4-BE49-F238E27FC236}">
                <a16:creationId xmlns:a16="http://schemas.microsoft.com/office/drawing/2014/main" id="{48F05C86-5599-CFCE-D058-E19E5316F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606" y="3968148"/>
            <a:ext cx="1869672" cy="1090020"/>
          </a:xfrm>
          <a:prstGeom prst="rect">
            <a:avLst/>
          </a:prstGeom>
        </p:spPr>
      </p:pic>
      <p:grpSp>
        <p:nvGrpSpPr>
          <p:cNvPr id="51" name="Gruppo 50">
            <a:extLst>
              <a:ext uri="{FF2B5EF4-FFF2-40B4-BE49-F238E27FC236}">
                <a16:creationId xmlns:a16="http://schemas.microsoft.com/office/drawing/2014/main" id="{FB5F4CC3-368D-61BA-EF86-B84477F984C9}"/>
              </a:ext>
            </a:extLst>
          </p:cNvPr>
          <p:cNvGrpSpPr/>
          <p:nvPr/>
        </p:nvGrpSpPr>
        <p:grpSpPr>
          <a:xfrm>
            <a:off x="6693550" y="218399"/>
            <a:ext cx="1982261" cy="4075905"/>
            <a:chOff x="6116256" y="263497"/>
            <a:chExt cx="2471921" cy="4132732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4" name="Modello 3D 43" descr="Rubinetto a fontana">
                  <a:extLst>
                    <a:ext uri="{FF2B5EF4-FFF2-40B4-BE49-F238E27FC236}">
                      <a16:creationId xmlns:a16="http://schemas.microsoft.com/office/drawing/2014/main" id="{5DE8FEB1-7FC9-4965-15E2-1B3EA79F85D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894916124"/>
                    </p:ext>
                  </p:extLst>
                </p:nvPr>
              </p:nvGraphicFramePr>
              <p:xfrm>
                <a:off x="6116256" y="263497"/>
                <a:ext cx="2471921" cy="2923970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2471921" cy="2923970"/>
                      </a:xfrm>
                      <a:prstGeom prst="rect">
                        <a:avLst/>
                      </a:prstGeom>
                    </am3d:spPr>
                    <am3d:camera>
                      <am3d:pos x="0" y="0" z="647739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374453" d="1000000"/>
                      <am3d:preTrans dx="2379953" dy="-6646023" dz="-8151778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325896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4" name="Modello 3D 43" descr="Rubinetto a fontana">
                  <a:extLst>
                    <a:ext uri="{FF2B5EF4-FFF2-40B4-BE49-F238E27FC236}">
                      <a16:creationId xmlns:a16="http://schemas.microsoft.com/office/drawing/2014/main" id="{5DE8FEB1-7FC9-4965-15E2-1B3EA79F85D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93550" y="218399"/>
                  <a:ext cx="1982261" cy="2883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3" name="Modello 3D 42">
                  <a:extLst>
                    <a:ext uri="{FF2B5EF4-FFF2-40B4-BE49-F238E27FC236}">
                      <a16:creationId xmlns:a16="http://schemas.microsoft.com/office/drawing/2014/main" id="{CAEA4AC6-977B-5A0A-8399-645BA5156C0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07624660"/>
                    </p:ext>
                  </p:extLst>
                </p:nvPr>
              </p:nvGraphicFramePr>
              <p:xfrm>
                <a:off x="6191148" y="2059397"/>
                <a:ext cx="830057" cy="2336832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830057" cy="2336832"/>
                      </a:xfrm>
                      <a:prstGeom prst="rect">
                        <a:avLst/>
                      </a:prstGeom>
                    </am3d:spPr>
                    <am3d:camera>
                      <am3d:pos x="0" y="0" z="5361893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90909" d="1000000"/>
                      <am3d:preTrans dx="-817707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128800" ay="-5311318" az="-10129030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99581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3" name="Modello 3D 42">
                  <a:extLst>
                    <a:ext uri="{FF2B5EF4-FFF2-40B4-BE49-F238E27FC236}">
                      <a16:creationId xmlns:a16="http://schemas.microsoft.com/office/drawing/2014/main" id="{CAEA4AC6-977B-5A0A-8399-645BA5156C0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53607" y="1989605"/>
                  <a:ext cx="665632" cy="230469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FE8E0908-BF2E-2D85-7B8A-36C972ABC947}"/>
              </a:ext>
            </a:extLst>
          </p:cNvPr>
          <p:cNvGrpSpPr/>
          <p:nvPr/>
        </p:nvGrpSpPr>
        <p:grpSpPr>
          <a:xfrm>
            <a:off x="2115651" y="3508709"/>
            <a:ext cx="4651490" cy="1361757"/>
            <a:chOff x="1977679" y="3671284"/>
            <a:chExt cx="3723293" cy="109002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Modello 3D 45" descr="Giunti di intersezione">
                  <a:extLst>
                    <a:ext uri="{FF2B5EF4-FFF2-40B4-BE49-F238E27FC236}">
                      <a16:creationId xmlns:a16="http://schemas.microsoft.com/office/drawing/2014/main" id="{233BB15E-1408-BF24-3DE0-828F9EC9A76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38400010"/>
                    </p:ext>
                  </p:extLst>
                </p:nvPr>
              </p:nvGraphicFramePr>
              <p:xfrm>
                <a:off x="1977679" y="4102721"/>
                <a:ext cx="1262302" cy="645103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1262302" cy="645103"/>
                      </a:xfrm>
                      <a:prstGeom prst="rect">
                        <a:avLst/>
                      </a:prstGeom>
                    </am3d:spPr>
                    <am3d:camera>
                      <am3d:pos x="15125576" y="353361" z="51145082"/>
                      <am3d:up dx="0" dy="36000000" dz="0"/>
                      <am3d:lookAt x="15125576" y="353361" z="0"/>
                      <am3d:perspective fov="443116"/>
                    </am3d:camera>
                    <am3d:trans>
                      <am3d:meterPerModelUnit n="1046125" d="1000000"/>
                      <am3d:preTrans dx="-14011477" dy="-2862343" dz="36536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1227" ay="-77618" az="-5453556"/>
                      <am3d:postTrans dx="15125576" dy="353360" dz="0"/>
                    </am3d:trans>
                    <am3d:raster rName="Office3DRenderer" rVer="16.0.8326">
                      <am3d:blip r:embed="rId13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Modello 3D 45" descr="Giunti di intersezione">
                  <a:extLst>
                    <a:ext uri="{FF2B5EF4-FFF2-40B4-BE49-F238E27FC236}">
                      <a16:creationId xmlns:a16="http://schemas.microsoft.com/office/drawing/2014/main" id="{233BB15E-1408-BF24-3DE0-828F9EC9A76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15651" y="4047701"/>
                  <a:ext cx="1576987" cy="805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7" name="Modello 3D 46" descr="Giunti di intersezione">
                  <a:extLst>
                    <a:ext uri="{FF2B5EF4-FFF2-40B4-BE49-F238E27FC236}">
                      <a16:creationId xmlns:a16="http://schemas.microsoft.com/office/drawing/2014/main" id="{5386EF27-5897-6B09-D99F-FFD26811F76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64629976"/>
                    </p:ext>
                  </p:extLst>
                </p:nvPr>
              </p:nvGraphicFramePr>
              <p:xfrm>
                <a:off x="3840354" y="3671284"/>
                <a:ext cx="1860618" cy="1090020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1860618" cy="1090020"/>
                      </a:xfrm>
                      <a:prstGeom prst="rect">
                        <a:avLst/>
                      </a:prstGeom>
                    </am3d:spPr>
                    <am3d:camera>
                      <am3d:pos x="14848966" y="13063453" z="51145082"/>
                      <am3d:up dx="0" dy="36000000" dz="0"/>
                      <am3d:lookAt x="14848966" y="13063453" z="0"/>
                      <am3d:perspective fov="746967"/>
                    </am3d:camera>
                    <am3d:trans>
                      <am3d:meterPerModelUnit n="1046125" d="1000000"/>
                      <am3d:preTrans dx="-4983144" dy="-8025511" dz="103623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292" ay="-110066" az="-5408568"/>
                      <am3d:postTrans dx="15818916" dy="10752322" dz="0"/>
                    </am3d:trans>
                    <am3d:raster rName="Office3DRenderer" rVer="16.0.8326">
                      <am3d:blip r:embed="rId14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7" name="Modello 3D 46" descr="Giunti di intersezione">
                  <a:extLst>
                    <a:ext uri="{FF2B5EF4-FFF2-40B4-BE49-F238E27FC236}">
                      <a16:creationId xmlns:a16="http://schemas.microsoft.com/office/drawing/2014/main" id="{5386EF27-5897-6B09-D99F-FFD26811F76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42681" y="3508709"/>
                  <a:ext cx="2324460" cy="13617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9" name="Modello 3D 48">
                  <a:extLst>
                    <a:ext uri="{FF2B5EF4-FFF2-40B4-BE49-F238E27FC236}">
                      <a16:creationId xmlns:a16="http://schemas.microsoft.com/office/drawing/2014/main" id="{A9B1D5E7-EDE8-BC4B-9EDD-F690BDCD591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41292663"/>
                    </p:ext>
                  </p:extLst>
                </p:nvPr>
              </p:nvGraphicFramePr>
              <p:xfrm rot="16200000">
                <a:off x="3282301" y="3518730"/>
                <a:ext cx="637236" cy="1793990"/>
              </p:xfrm>
              <a:graphic>
                <a:graphicData uri="http://schemas.microsoft.com/office/drawing/2017/model3d">
                  <am3d:model3d r:embed="rId10">
                    <am3d:spPr>
                      <a:xfrm rot="16200000">
                        <a:off x="0" y="0"/>
                        <a:ext cx="637236" cy="1793990"/>
                      </a:xfrm>
                      <a:prstGeom prst="rect">
                        <a:avLst/>
                      </a:prstGeom>
                    </am3d:spPr>
                    <am3d:camera>
                      <am3d:pos x="0" y="0" z="5361893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90909" d="1000000"/>
                      <am3d:preTrans dx="-817707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128800" ay="-5311318" az="-10129030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238067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9" name="Modello 3D 48">
                  <a:extLst>
                    <a:ext uri="{FF2B5EF4-FFF2-40B4-BE49-F238E27FC236}">
                      <a16:creationId xmlns:a16="http://schemas.microsoft.com/office/drawing/2014/main" id="{A9B1D5E7-EDE8-BC4B-9EDD-F690BDCD591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16200000">
                  <a:off x="3745508" y="3318125"/>
                  <a:ext cx="796096" cy="224122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788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67;p18">
            <a:extLst>
              <a:ext uri="{FF2B5EF4-FFF2-40B4-BE49-F238E27FC236}">
                <a16:creationId xmlns:a16="http://schemas.microsoft.com/office/drawing/2014/main" id="{DC1C1E80-BBE4-9711-4110-F12D22C1AFDD}"/>
              </a:ext>
            </a:extLst>
          </p:cNvPr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3" name="Google Shape;968;p18">
              <a:extLst>
                <a:ext uri="{FF2B5EF4-FFF2-40B4-BE49-F238E27FC236}">
                  <a16:creationId xmlns:a16="http://schemas.microsoft.com/office/drawing/2014/main" id="{CB810AF9-816A-431A-266B-839501783AF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969;p18">
              <a:extLst>
                <a:ext uri="{FF2B5EF4-FFF2-40B4-BE49-F238E27FC236}">
                  <a16:creationId xmlns:a16="http://schemas.microsoft.com/office/drawing/2014/main" id="{A639059C-CFDA-23A6-39C2-866C22F4B00B}"/>
                </a:ext>
              </a:extLst>
            </p:cNvPr>
            <p:cNvPicPr preferRelativeResize="0"/>
            <p:nvPr/>
          </p:nvPicPr>
          <p:blipFill>
            <a:blip r:embed="rId4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970;p18">
              <a:extLst>
                <a:ext uri="{FF2B5EF4-FFF2-40B4-BE49-F238E27FC236}">
                  <a16:creationId xmlns:a16="http://schemas.microsoft.com/office/drawing/2014/main" id="{4FD303D6-1DF1-87AA-775D-7D9CFC3DD711}"/>
                </a:ext>
              </a:extLst>
            </p:cNvPr>
            <p:cNvPicPr preferRelativeResize="0"/>
            <p:nvPr/>
          </p:nvPicPr>
          <p:blipFill>
            <a:blip r:embed="rId5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971;p18">
              <a:extLst>
                <a:ext uri="{FF2B5EF4-FFF2-40B4-BE49-F238E27FC236}">
                  <a16:creationId xmlns:a16="http://schemas.microsoft.com/office/drawing/2014/main" id="{2B463B98-83BD-2E6A-ECC6-1D747254A9A6}"/>
                </a:ext>
              </a:extLst>
            </p:cNvPr>
            <p:cNvPicPr preferRelativeResize="0"/>
            <p:nvPr/>
          </p:nvPicPr>
          <p:blipFill>
            <a:blip r:embed="rId6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972;p18">
              <a:extLst>
                <a:ext uri="{FF2B5EF4-FFF2-40B4-BE49-F238E27FC236}">
                  <a16:creationId xmlns:a16="http://schemas.microsoft.com/office/drawing/2014/main" id="{A1277EF0-C81F-5263-58B4-9F687AD60C0D}"/>
                </a:ext>
              </a:extLst>
            </p:cNvPr>
            <p:cNvPicPr preferRelativeResize="0"/>
            <p:nvPr/>
          </p:nvPicPr>
          <p:blipFill>
            <a:blip r:embed="rId7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973;p18">
              <a:extLst>
                <a:ext uri="{FF2B5EF4-FFF2-40B4-BE49-F238E27FC236}">
                  <a16:creationId xmlns:a16="http://schemas.microsoft.com/office/drawing/2014/main" id="{F8C6D9CD-B1B7-1CD3-AAD3-EC621BA24813}"/>
                </a:ext>
              </a:extLst>
            </p:cNvPr>
            <p:cNvPicPr preferRelativeResize="0"/>
            <p:nvPr/>
          </p:nvPicPr>
          <p:blipFill>
            <a:blip r:embed="rId8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oogle Shape;976;p18">
            <a:extLst>
              <a:ext uri="{FF2B5EF4-FFF2-40B4-BE49-F238E27FC236}">
                <a16:creationId xmlns:a16="http://schemas.microsoft.com/office/drawing/2014/main" id="{19B26CF7-5BB3-7CDE-3602-8F8AD6FEAC05}"/>
              </a:ext>
            </a:extLst>
          </p:cNvPr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0" name="Google Shape;977;p18">
              <a:extLst>
                <a:ext uri="{FF2B5EF4-FFF2-40B4-BE49-F238E27FC236}">
                  <a16:creationId xmlns:a16="http://schemas.microsoft.com/office/drawing/2014/main" id="{FC9D42A1-351B-DE7F-836B-03B5106ECA1C}"/>
                </a:ext>
              </a:extLst>
            </p:cNvPr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8;p18">
              <a:extLst>
                <a:ext uri="{FF2B5EF4-FFF2-40B4-BE49-F238E27FC236}">
                  <a16:creationId xmlns:a16="http://schemas.microsoft.com/office/drawing/2014/main" id="{2E84A9AA-A439-290D-3E6D-0236F7169AE6}"/>
                </a:ext>
              </a:extLst>
            </p:cNvPr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79;p18">
              <a:extLst>
                <a:ext uri="{FF2B5EF4-FFF2-40B4-BE49-F238E27FC236}">
                  <a16:creationId xmlns:a16="http://schemas.microsoft.com/office/drawing/2014/main" id="{A3361023-A459-71D9-E2EB-D284790DEE41}"/>
                </a:ext>
              </a:extLst>
            </p:cNvPr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80;p18">
              <a:extLst>
                <a:ext uri="{FF2B5EF4-FFF2-40B4-BE49-F238E27FC236}">
                  <a16:creationId xmlns:a16="http://schemas.microsoft.com/office/drawing/2014/main" id="{12515AE7-6900-AC03-8324-14552EDAC793}"/>
                </a:ext>
              </a:extLst>
            </p:cNvPr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81;p18">
              <a:extLst>
                <a:ext uri="{FF2B5EF4-FFF2-40B4-BE49-F238E27FC236}">
                  <a16:creationId xmlns:a16="http://schemas.microsoft.com/office/drawing/2014/main" id="{66C0CDEE-515C-86C1-A2CC-39C3224DA0E8}"/>
                </a:ext>
              </a:extLst>
            </p:cNvPr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82;p18">
              <a:extLst>
                <a:ext uri="{FF2B5EF4-FFF2-40B4-BE49-F238E27FC236}">
                  <a16:creationId xmlns:a16="http://schemas.microsoft.com/office/drawing/2014/main" id="{E85BDBCC-615A-7FF0-1B82-41CF27C07093}"/>
                </a:ext>
              </a:extLst>
            </p:cNvPr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83;p18">
              <a:extLst>
                <a:ext uri="{FF2B5EF4-FFF2-40B4-BE49-F238E27FC236}">
                  <a16:creationId xmlns:a16="http://schemas.microsoft.com/office/drawing/2014/main" id="{4C6F9EA6-9EB7-6511-1604-80BD93C48147}"/>
                </a:ext>
              </a:extLst>
            </p:cNvPr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84;p18">
              <a:extLst>
                <a:ext uri="{FF2B5EF4-FFF2-40B4-BE49-F238E27FC236}">
                  <a16:creationId xmlns:a16="http://schemas.microsoft.com/office/drawing/2014/main" id="{4E7187EE-3B9A-EF46-1CF4-AB5C0F1000DD}"/>
                </a:ext>
              </a:extLst>
            </p:cNvPr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85;p18">
              <a:extLst>
                <a:ext uri="{FF2B5EF4-FFF2-40B4-BE49-F238E27FC236}">
                  <a16:creationId xmlns:a16="http://schemas.microsoft.com/office/drawing/2014/main" id="{9EC46961-6D7C-9844-08ED-103F79DCED08}"/>
                </a:ext>
              </a:extLst>
            </p:cNvPr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6;p18">
              <a:extLst>
                <a:ext uri="{FF2B5EF4-FFF2-40B4-BE49-F238E27FC236}">
                  <a16:creationId xmlns:a16="http://schemas.microsoft.com/office/drawing/2014/main" id="{1810ADF4-8693-792E-AC39-D0BA24712F4C}"/>
                </a:ext>
              </a:extLst>
            </p:cNvPr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87;p18">
              <a:extLst>
                <a:ext uri="{FF2B5EF4-FFF2-40B4-BE49-F238E27FC236}">
                  <a16:creationId xmlns:a16="http://schemas.microsoft.com/office/drawing/2014/main" id="{295F8B25-18DE-07C1-AD4C-69A331CE23F8}"/>
                </a:ext>
              </a:extLst>
            </p:cNvPr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88;p18">
              <a:extLst>
                <a:ext uri="{FF2B5EF4-FFF2-40B4-BE49-F238E27FC236}">
                  <a16:creationId xmlns:a16="http://schemas.microsoft.com/office/drawing/2014/main" id="{B5BC02E0-EEE6-D1EA-C4DC-18E58B13C0DB}"/>
                </a:ext>
              </a:extLst>
            </p:cNvPr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89;p18">
              <a:extLst>
                <a:ext uri="{FF2B5EF4-FFF2-40B4-BE49-F238E27FC236}">
                  <a16:creationId xmlns:a16="http://schemas.microsoft.com/office/drawing/2014/main" id="{6F5ACACE-1C9D-B087-1E4C-4C153C2A58C6}"/>
                </a:ext>
              </a:extLst>
            </p:cNvPr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90;p18">
              <a:extLst>
                <a:ext uri="{FF2B5EF4-FFF2-40B4-BE49-F238E27FC236}">
                  <a16:creationId xmlns:a16="http://schemas.microsoft.com/office/drawing/2014/main" id="{F0C10117-4A14-B28D-AFBF-36D3B749DBB7}"/>
                </a:ext>
              </a:extLst>
            </p:cNvPr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1;p18">
              <a:extLst>
                <a:ext uri="{FF2B5EF4-FFF2-40B4-BE49-F238E27FC236}">
                  <a16:creationId xmlns:a16="http://schemas.microsoft.com/office/drawing/2014/main" id="{63D5D3A5-9953-40B6-5748-276692DC199B}"/>
                </a:ext>
              </a:extLst>
            </p:cNvPr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92;p18">
              <a:extLst>
                <a:ext uri="{FF2B5EF4-FFF2-40B4-BE49-F238E27FC236}">
                  <a16:creationId xmlns:a16="http://schemas.microsoft.com/office/drawing/2014/main" id="{2A2EA056-A36C-6F16-0DCE-87CB2E0FCFF5}"/>
                </a:ext>
              </a:extLst>
            </p:cNvPr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93;p18">
              <a:extLst>
                <a:ext uri="{FF2B5EF4-FFF2-40B4-BE49-F238E27FC236}">
                  <a16:creationId xmlns:a16="http://schemas.microsoft.com/office/drawing/2014/main" id="{0DD743A6-E854-4FAD-CE24-2C4EA9CAD3AE}"/>
                </a:ext>
              </a:extLst>
            </p:cNvPr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4;p18">
              <a:extLst>
                <a:ext uri="{FF2B5EF4-FFF2-40B4-BE49-F238E27FC236}">
                  <a16:creationId xmlns:a16="http://schemas.microsoft.com/office/drawing/2014/main" id="{40B4AE3B-4B81-DF5A-D634-EEACC2A00A5E}"/>
                </a:ext>
              </a:extLst>
            </p:cNvPr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95;p18">
              <a:extLst>
                <a:ext uri="{FF2B5EF4-FFF2-40B4-BE49-F238E27FC236}">
                  <a16:creationId xmlns:a16="http://schemas.microsoft.com/office/drawing/2014/main" id="{A3597016-3192-D24E-D5FB-0EA2B62F7332}"/>
                </a:ext>
              </a:extLst>
            </p:cNvPr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96;p18">
              <a:extLst>
                <a:ext uri="{FF2B5EF4-FFF2-40B4-BE49-F238E27FC236}">
                  <a16:creationId xmlns:a16="http://schemas.microsoft.com/office/drawing/2014/main" id="{8D895320-C234-9431-0F80-17B48E49F95D}"/>
                </a:ext>
              </a:extLst>
            </p:cNvPr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97;p18">
              <a:extLst>
                <a:ext uri="{FF2B5EF4-FFF2-40B4-BE49-F238E27FC236}">
                  <a16:creationId xmlns:a16="http://schemas.microsoft.com/office/drawing/2014/main" id="{377A05D3-AA14-3BFF-E219-9229C6E950B6}"/>
                </a:ext>
              </a:extLst>
            </p:cNvPr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98;p18">
              <a:extLst>
                <a:ext uri="{FF2B5EF4-FFF2-40B4-BE49-F238E27FC236}">
                  <a16:creationId xmlns:a16="http://schemas.microsoft.com/office/drawing/2014/main" id="{891B1C22-28CC-C597-DA4D-6C68EB41773F}"/>
                </a:ext>
              </a:extLst>
            </p:cNvPr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99;p18">
              <a:extLst>
                <a:ext uri="{FF2B5EF4-FFF2-40B4-BE49-F238E27FC236}">
                  <a16:creationId xmlns:a16="http://schemas.microsoft.com/office/drawing/2014/main" id="{D3821EEE-09DD-1205-A006-D2719B16D0C2}"/>
                </a:ext>
              </a:extLst>
            </p:cNvPr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00;p18">
              <a:extLst>
                <a:ext uri="{FF2B5EF4-FFF2-40B4-BE49-F238E27FC236}">
                  <a16:creationId xmlns:a16="http://schemas.microsoft.com/office/drawing/2014/main" id="{DFA3E0F4-A332-5356-85C1-1FA44CCF8449}"/>
                </a:ext>
              </a:extLst>
            </p:cNvPr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1;p18">
              <a:extLst>
                <a:ext uri="{FF2B5EF4-FFF2-40B4-BE49-F238E27FC236}">
                  <a16:creationId xmlns:a16="http://schemas.microsoft.com/office/drawing/2014/main" id="{4D41BBCD-FF3A-3044-4FCC-D2DBF0D9B4FB}"/>
                </a:ext>
              </a:extLst>
            </p:cNvPr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2;p18">
              <a:extLst>
                <a:ext uri="{FF2B5EF4-FFF2-40B4-BE49-F238E27FC236}">
                  <a16:creationId xmlns:a16="http://schemas.microsoft.com/office/drawing/2014/main" id="{C6812EAA-915E-1EFB-E5D2-FA5898E334CA}"/>
                </a:ext>
              </a:extLst>
            </p:cNvPr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03;p18">
              <a:extLst>
                <a:ext uri="{FF2B5EF4-FFF2-40B4-BE49-F238E27FC236}">
                  <a16:creationId xmlns:a16="http://schemas.microsoft.com/office/drawing/2014/main" id="{4CE9B5EF-D434-21B8-0C4A-E87A1830697F}"/>
                </a:ext>
              </a:extLst>
            </p:cNvPr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4;p18">
              <a:extLst>
                <a:ext uri="{FF2B5EF4-FFF2-40B4-BE49-F238E27FC236}">
                  <a16:creationId xmlns:a16="http://schemas.microsoft.com/office/drawing/2014/main" id="{C6B5DDDF-02FC-65D0-76F8-D284F741A931}"/>
                </a:ext>
              </a:extLst>
            </p:cNvPr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5;p18">
              <a:extLst>
                <a:ext uri="{FF2B5EF4-FFF2-40B4-BE49-F238E27FC236}">
                  <a16:creationId xmlns:a16="http://schemas.microsoft.com/office/drawing/2014/main" id="{D6CC0C34-7D45-5E61-C649-BD230210730E}"/>
                </a:ext>
              </a:extLst>
            </p:cNvPr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6;p18">
              <a:extLst>
                <a:ext uri="{FF2B5EF4-FFF2-40B4-BE49-F238E27FC236}">
                  <a16:creationId xmlns:a16="http://schemas.microsoft.com/office/drawing/2014/main" id="{90A685A2-3F7E-D023-8F35-E95EADACAC71}"/>
                </a:ext>
              </a:extLst>
            </p:cNvPr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07;p18">
              <a:extLst>
                <a:ext uri="{FF2B5EF4-FFF2-40B4-BE49-F238E27FC236}">
                  <a16:creationId xmlns:a16="http://schemas.microsoft.com/office/drawing/2014/main" id="{0819DE1B-A44C-4294-5B92-8DB126851184}"/>
                </a:ext>
              </a:extLst>
            </p:cNvPr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08;p18">
              <a:extLst>
                <a:ext uri="{FF2B5EF4-FFF2-40B4-BE49-F238E27FC236}">
                  <a16:creationId xmlns:a16="http://schemas.microsoft.com/office/drawing/2014/main" id="{0B9CBE5F-2B47-4CA2-5BC1-FEBA79A7A9A8}"/>
                </a:ext>
              </a:extLst>
            </p:cNvPr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09;p18">
              <a:extLst>
                <a:ext uri="{FF2B5EF4-FFF2-40B4-BE49-F238E27FC236}">
                  <a16:creationId xmlns:a16="http://schemas.microsoft.com/office/drawing/2014/main" id="{04C9D76D-C769-411E-3D48-1963AA29632F}"/>
                </a:ext>
              </a:extLst>
            </p:cNvPr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10;p18">
              <a:extLst>
                <a:ext uri="{FF2B5EF4-FFF2-40B4-BE49-F238E27FC236}">
                  <a16:creationId xmlns:a16="http://schemas.microsoft.com/office/drawing/2014/main" id="{1F8B2D6B-613D-6FF2-425E-80F296FA0AC5}"/>
                </a:ext>
              </a:extLst>
            </p:cNvPr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11;p18">
              <a:extLst>
                <a:ext uri="{FF2B5EF4-FFF2-40B4-BE49-F238E27FC236}">
                  <a16:creationId xmlns:a16="http://schemas.microsoft.com/office/drawing/2014/main" id="{73BF3887-988F-8006-6B6E-705CD9444609}"/>
                </a:ext>
              </a:extLst>
            </p:cNvPr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12;p18">
            <a:extLst>
              <a:ext uri="{FF2B5EF4-FFF2-40B4-BE49-F238E27FC236}">
                <a16:creationId xmlns:a16="http://schemas.microsoft.com/office/drawing/2014/main" id="{D4C45807-703B-2B70-A920-F1D42CDA8DBE}"/>
              </a:ext>
            </a:extLst>
          </p:cNvPr>
          <p:cNvSpPr/>
          <p:nvPr/>
        </p:nvSpPr>
        <p:spPr>
          <a:xfrm rot="1422656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648;p58">
            <a:extLst>
              <a:ext uri="{FF2B5EF4-FFF2-40B4-BE49-F238E27FC236}">
                <a16:creationId xmlns:a16="http://schemas.microsoft.com/office/drawing/2014/main" id="{040C823B-BEEE-DF77-C52B-D081248A7AE2}"/>
              </a:ext>
            </a:extLst>
          </p:cNvPr>
          <p:cNvSpPr txBox="1">
            <a:spLocks/>
          </p:cNvSpPr>
          <p:nvPr/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r>
              <a:rPr lang="en"/>
              <a:t>Business Model Canvas</a:t>
            </a:r>
            <a:endParaRPr lang="it-IT"/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21BE40CC-1416-A4CF-A91E-B876A2E023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110" y="203886"/>
            <a:ext cx="983861" cy="573592"/>
          </a:xfrm>
          <a:prstGeom prst="rect">
            <a:avLst/>
          </a:prstGeom>
        </p:spPr>
      </p:pic>
      <p:sp>
        <p:nvSpPr>
          <p:cNvPr id="2061" name="Rectangle 31">
            <a:extLst>
              <a:ext uri="{FF2B5EF4-FFF2-40B4-BE49-F238E27FC236}">
                <a16:creationId xmlns:a16="http://schemas.microsoft.com/office/drawing/2014/main" id="{DC82A807-9295-7547-ED77-90A31A1C2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2063" name="Tabella 2063">
            <a:extLst>
              <a:ext uri="{FF2B5EF4-FFF2-40B4-BE49-F238E27FC236}">
                <a16:creationId xmlns:a16="http://schemas.microsoft.com/office/drawing/2014/main" id="{6A5C8AA4-FF15-BDD7-75D5-7633051B3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577821"/>
              </p:ext>
            </p:extLst>
          </p:nvPr>
        </p:nvGraphicFramePr>
        <p:xfrm>
          <a:off x="138086" y="930149"/>
          <a:ext cx="8799596" cy="4140978"/>
        </p:xfrm>
        <a:graphic>
          <a:graphicData uri="http://schemas.openxmlformats.org/drawingml/2006/table">
            <a:tbl>
              <a:tblPr firstRow="1" bandRow="1">
                <a:tableStyleId>{63A6A684-2018-459D-8275-9E163158B7D9}</a:tableStyleId>
              </a:tblPr>
              <a:tblGrid>
                <a:gridCol w="1759919">
                  <a:extLst>
                    <a:ext uri="{9D8B030D-6E8A-4147-A177-3AD203B41FA5}">
                      <a16:colId xmlns:a16="http://schemas.microsoft.com/office/drawing/2014/main" val="365677117"/>
                    </a:ext>
                  </a:extLst>
                </a:gridCol>
                <a:gridCol w="1759919">
                  <a:extLst>
                    <a:ext uri="{9D8B030D-6E8A-4147-A177-3AD203B41FA5}">
                      <a16:colId xmlns:a16="http://schemas.microsoft.com/office/drawing/2014/main" val="141590650"/>
                    </a:ext>
                  </a:extLst>
                </a:gridCol>
                <a:gridCol w="879960">
                  <a:extLst>
                    <a:ext uri="{9D8B030D-6E8A-4147-A177-3AD203B41FA5}">
                      <a16:colId xmlns:a16="http://schemas.microsoft.com/office/drawing/2014/main" val="519281721"/>
                    </a:ext>
                  </a:extLst>
                </a:gridCol>
                <a:gridCol w="879960">
                  <a:extLst>
                    <a:ext uri="{9D8B030D-6E8A-4147-A177-3AD203B41FA5}">
                      <a16:colId xmlns:a16="http://schemas.microsoft.com/office/drawing/2014/main" val="24705161"/>
                    </a:ext>
                  </a:extLst>
                </a:gridCol>
                <a:gridCol w="1759919">
                  <a:extLst>
                    <a:ext uri="{9D8B030D-6E8A-4147-A177-3AD203B41FA5}">
                      <a16:colId xmlns:a16="http://schemas.microsoft.com/office/drawing/2014/main" val="1117759996"/>
                    </a:ext>
                  </a:extLst>
                </a:gridCol>
                <a:gridCol w="1759919">
                  <a:extLst>
                    <a:ext uri="{9D8B030D-6E8A-4147-A177-3AD203B41FA5}">
                      <a16:colId xmlns:a16="http://schemas.microsoft.com/office/drawing/2014/main" val="3564838670"/>
                    </a:ext>
                  </a:extLst>
                </a:gridCol>
              </a:tblGrid>
              <a:tr h="1380326">
                <a:tc rowSpan="2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461511"/>
                  </a:ext>
                </a:extLst>
              </a:tr>
              <a:tr h="1380326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774191"/>
                  </a:ext>
                </a:extLst>
              </a:tr>
              <a:tr h="1380326">
                <a:tc gridSpan="3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94535"/>
                  </a:ext>
                </a:extLst>
              </a:tr>
            </a:tbl>
          </a:graphicData>
        </a:graphic>
      </p:graphicFrame>
      <p:pic>
        <p:nvPicPr>
          <p:cNvPr id="51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31AA254F-3E2E-FBF2-D927-237CA04E16D6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801400" y="1229671"/>
            <a:ext cx="1054756" cy="67500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11CF3D63-6595-D7D8-72D5-E5AEBCE1D0A2}"/>
              </a:ext>
            </a:extLst>
          </p:cNvPr>
          <p:cNvSpPr txBox="1"/>
          <p:nvPr/>
        </p:nvSpPr>
        <p:spPr>
          <a:xfrm>
            <a:off x="871188" y="1268450"/>
            <a:ext cx="1024518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100"/>
              <a:t>Aziende che producono rubinetti</a:t>
            </a:r>
          </a:p>
        </p:txBody>
      </p:sp>
      <p:pic>
        <p:nvPicPr>
          <p:cNvPr id="59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8E62CDA6-F5D4-C5EF-5852-50B541D29502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222929" y="1968439"/>
            <a:ext cx="1033848" cy="45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CF05F5DC-5983-FE78-4D3B-B4BC5FEA75AE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208992" y="2470245"/>
            <a:ext cx="1612316" cy="612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D1682356-0369-D4E2-DE35-07DE500FEC4B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188082" y="3104469"/>
            <a:ext cx="1577469" cy="584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097F239D-81E2-DED1-1539-44DCFC80D76A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2007125" y="1334214"/>
            <a:ext cx="1291719" cy="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D73539EE-A088-80E0-9B15-2DA0959C5CAB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2139546" y="1759354"/>
            <a:ext cx="1452017" cy="500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DED2EE8C-762D-2EDA-6906-85D508AFC9C0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1930461" y="2602665"/>
            <a:ext cx="887487" cy="500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0CC722BE-B0B9-5CD9-2258-609A4C7B0E46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2104698" y="3139317"/>
            <a:ext cx="1263841" cy="514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588A1DDA-25A8-A03E-E16F-46BA2BE69F7D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2836496" y="2567817"/>
            <a:ext cx="796885" cy="500769"/>
          </a:xfrm>
          <a:prstGeom prst="rect">
            <a:avLst/>
          </a:prstGeom>
          <a:noFill/>
          <a:ln>
            <a:noFill/>
          </a:ln>
        </p:spPr>
      </p:pic>
      <p:sp>
        <p:nvSpPr>
          <p:cNvPr id="2053" name="Google Shape;2162;p40">
            <a:extLst>
              <a:ext uri="{FF2B5EF4-FFF2-40B4-BE49-F238E27FC236}">
                <a16:creationId xmlns:a16="http://schemas.microsoft.com/office/drawing/2014/main" id="{2829ACD4-11DA-8271-131F-6424C8693120}"/>
              </a:ext>
            </a:extLst>
          </p:cNvPr>
          <p:cNvSpPr txBox="1">
            <a:spLocks/>
          </p:cNvSpPr>
          <p:nvPr/>
        </p:nvSpPr>
        <p:spPr>
          <a:xfrm>
            <a:off x="138163" y="946427"/>
            <a:ext cx="1758274" cy="32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 sz="1400"/>
              <a:t>Key Partners</a:t>
            </a:r>
          </a:p>
        </p:txBody>
      </p:sp>
      <p:sp>
        <p:nvSpPr>
          <p:cNvPr id="2054" name="CasellaDiTesto 2053">
            <a:extLst>
              <a:ext uri="{FF2B5EF4-FFF2-40B4-BE49-F238E27FC236}">
                <a16:creationId xmlns:a16="http://schemas.microsoft.com/office/drawing/2014/main" id="{C871E7D1-78C2-67E5-FDCD-6DAA18CBD4B2}"/>
              </a:ext>
            </a:extLst>
          </p:cNvPr>
          <p:cNvSpPr txBox="1"/>
          <p:nvPr/>
        </p:nvSpPr>
        <p:spPr>
          <a:xfrm>
            <a:off x="223024" y="1986310"/>
            <a:ext cx="105239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Aziende che offrono sconti</a:t>
            </a:r>
          </a:p>
        </p:txBody>
      </p:sp>
      <p:sp>
        <p:nvSpPr>
          <p:cNvPr id="2055" name="CasellaDiTesto 2054">
            <a:extLst>
              <a:ext uri="{FF2B5EF4-FFF2-40B4-BE49-F238E27FC236}">
                <a16:creationId xmlns:a16="http://schemas.microsoft.com/office/drawing/2014/main" id="{635ADAEC-A5DB-4E1F-F101-755229ECAACB}"/>
              </a:ext>
            </a:extLst>
          </p:cNvPr>
          <p:cNvSpPr txBox="1"/>
          <p:nvPr/>
        </p:nvSpPr>
        <p:spPr>
          <a:xfrm>
            <a:off x="285750" y="2467207"/>
            <a:ext cx="1505414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err="1"/>
              <a:t>SmartThings</a:t>
            </a:r>
            <a:r>
              <a:rPr lang="it-IT" sz="1100"/>
              <a:t> (tramite richieste di stato, avvisi importanti)</a:t>
            </a:r>
          </a:p>
        </p:txBody>
      </p:sp>
      <p:sp>
        <p:nvSpPr>
          <p:cNvPr id="2056" name="CasellaDiTesto 2055">
            <a:extLst>
              <a:ext uri="{FF2B5EF4-FFF2-40B4-BE49-F238E27FC236}">
                <a16:creationId xmlns:a16="http://schemas.microsoft.com/office/drawing/2014/main" id="{222A67D1-E5FC-DDD2-DC0A-BC596DD9C9F1}"/>
              </a:ext>
            </a:extLst>
          </p:cNvPr>
          <p:cNvSpPr txBox="1"/>
          <p:nvPr/>
        </p:nvSpPr>
        <p:spPr>
          <a:xfrm>
            <a:off x="223025" y="3101432"/>
            <a:ext cx="1672683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Aziende che erogano acqua (Acquedotto Pugliese)</a:t>
            </a:r>
          </a:p>
        </p:txBody>
      </p:sp>
      <p:sp>
        <p:nvSpPr>
          <p:cNvPr id="2058" name="Google Shape;2162;p40">
            <a:extLst>
              <a:ext uri="{FF2B5EF4-FFF2-40B4-BE49-F238E27FC236}">
                <a16:creationId xmlns:a16="http://schemas.microsoft.com/office/drawing/2014/main" id="{B08EC249-E655-0BA1-8468-597AD741B54F}"/>
              </a:ext>
            </a:extLst>
          </p:cNvPr>
          <p:cNvSpPr txBox="1">
            <a:spLocks/>
          </p:cNvSpPr>
          <p:nvPr/>
        </p:nvSpPr>
        <p:spPr>
          <a:xfrm>
            <a:off x="1894480" y="946427"/>
            <a:ext cx="1758274" cy="32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 sz="1400"/>
              <a:t>Key Activities</a:t>
            </a:r>
          </a:p>
        </p:txBody>
      </p:sp>
      <p:sp>
        <p:nvSpPr>
          <p:cNvPr id="2059" name="Google Shape;2162;p40">
            <a:extLst>
              <a:ext uri="{FF2B5EF4-FFF2-40B4-BE49-F238E27FC236}">
                <a16:creationId xmlns:a16="http://schemas.microsoft.com/office/drawing/2014/main" id="{59653983-1E7C-AF97-6968-4ED80367FE3C}"/>
              </a:ext>
            </a:extLst>
          </p:cNvPr>
          <p:cNvSpPr txBox="1">
            <a:spLocks/>
          </p:cNvSpPr>
          <p:nvPr/>
        </p:nvSpPr>
        <p:spPr>
          <a:xfrm>
            <a:off x="3671706" y="1176421"/>
            <a:ext cx="1758274" cy="32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 sz="1400"/>
              <a:t>Value </a:t>
            </a:r>
            <a:r>
              <a:rPr lang="it-IT" sz="1400" err="1"/>
              <a:t>Propositions</a:t>
            </a:r>
          </a:p>
        </p:txBody>
      </p:sp>
      <p:sp>
        <p:nvSpPr>
          <p:cNvPr id="2060" name="Google Shape;2162;p40">
            <a:extLst>
              <a:ext uri="{FF2B5EF4-FFF2-40B4-BE49-F238E27FC236}">
                <a16:creationId xmlns:a16="http://schemas.microsoft.com/office/drawing/2014/main" id="{49DDB312-54F8-AF5C-F884-813D50F96FC1}"/>
              </a:ext>
            </a:extLst>
          </p:cNvPr>
          <p:cNvSpPr txBox="1">
            <a:spLocks/>
          </p:cNvSpPr>
          <p:nvPr/>
        </p:nvSpPr>
        <p:spPr>
          <a:xfrm>
            <a:off x="5386206" y="1176421"/>
            <a:ext cx="1758274" cy="32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 sz="1400"/>
              <a:t>Customer </a:t>
            </a:r>
            <a:r>
              <a:rPr lang="it-IT" sz="1400" err="1"/>
              <a:t>Relationship</a:t>
            </a:r>
            <a:endParaRPr lang="it-IT" err="1"/>
          </a:p>
        </p:txBody>
      </p:sp>
      <p:sp>
        <p:nvSpPr>
          <p:cNvPr id="2062" name="Google Shape;2162;p40">
            <a:extLst>
              <a:ext uri="{FF2B5EF4-FFF2-40B4-BE49-F238E27FC236}">
                <a16:creationId xmlns:a16="http://schemas.microsoft.com/office/drawing/2014/main" id="{E448BB27-5A33-F66D-B209-D0FA878ADC70}"/>
              </a:ext>
            </a:extLst>
          </p:cNvPr>
          <p:cNvSpPr txBox="1">
            <a:spLocks/>
          </p:cNvSpPr>
          <p:nvPr/>
        </p:nvSpPr>
        <p:spPr>
          <a:xfrm>
            <a:off x="5428023" y="2326390"/>
            <a:ext cx="1758274" cy="32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 sz="1400" err="1"/>
              <a:t>Channels</a:t>
            </a:r>
            <a:endParaRPr lang="it-IT" err="1"/>
          </a:p>
        </p:txBody>
      </p:sp>
      <p:sp>
        <p:nvSpPr>
          <p:cNvPr id="2064" name="Google Shape;2162;p40">
            <a:extLst>
              <a:ext uri="{FF2B5EF4-FFF2-40B4-BE49-F238E27FC236}">
                <a16:creationId xmlns:a16="http://schemas.microsoft.com/office/drawing/2014/main" id="{C2ECDE42-6533-F317-60C0-5671B7CE9AEE}"/>
              </a:ext>
            </a:extLst>
          </p:cNvPr>
          <p:cNvSpPr txBox="1">
            <a:spLocks/>
          </p:cNvSpPr>
          <p:nvPr/>
        </p:nvSpPr>
        <p:spPr>
          <a:xfrm>
            <a:off x="7184340" y="1176421"/>
            <a:ext cx="1758274" cy="32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 sz="1400"/>
              <a:t>Customer </a:t>
            </a:r>
            <a:r>
              <a:rPr lang="it-IT" sz="1400" err="1"/>
              <a:t>Segments</a:t>
            </a:r>
            <a:endParaRPr lang="it-IT" err="1"/>
          </a:p>
        </p:txBody>
      </p:sp>
      <p:sp>
        <p:nvSpPr>
          <p:cNvPr id="2065" name="Google Shape;2162;p40">
            <a:extLst>
              <a:ext uri="{FF2B5EF4-FFF2-40B4-BE49-F238E27FC236}">
                <a16:creationId xmlns:a16="http://schemas.microsoft.com/office/drawing/2014/main" id="{DDC2C4AE-7992-CF49-0E49-BD963A32CAC5}"/>
              </a:ext>
            </a:extLst>
          </p:cNvPr>
          <p:cNvSpPr txBox="1">
            <a:spLocks/>
          </p:cNvSpPr>
          <p:nvPr/>
        </p:nvSpPr>
        <p:spPr>
          <a:xfrm>
            <a:off x="4549864" y="3699384"/>
            <a:ext cx="1758274" cy="32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 sz="1400"/>
              <a:t>Revenue Streams</a:t>
            </a:r>
            <a:endParaRPr lang="it-IT"/>
          </a:p>
        </p:txBody>
      </p:sp>
      <p:sp>
        <p:nvSpPr>
          <p:cNvPr id="2066" name="Google Shape;2162;p40">
            <a:extLst>
              <a:ext uri="{FF2B5EF4-FFF2-40B4-BE49-F238E27FC236}">
                <a16:creationId xmlns:a16="http://schemas.microsoft.com/office/drawing/2014/main" id="{8F35B557-8158-4E08-6643-CA1F4946E47A}"/>
              </a:ext>
            </a:extLst>
          </p:cNvPr>
          <p:cNvSpPr txBox="1">
            <a:spLocks/>
          </p:cNvSpPr>
          <p:nvPr/>
        </p:nvSpPr>
        <p:spPr>
          <a:xfrm>
            <a:off x="138163" y="3706354"/>
            <a:ext cx="1758274" cy="32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 sz="1400"/>
              <a:t>Cost </a:t>
            </a:r>
            <a:r>
              <a:rPr lang="it-IT" sz="1400" err="1"/>
              <a:t>Structure</a:t>
            </a:r>
            <a:endParaRPr lang="it-IT" err="1"/>
          </a:p>
        </p:txBody>
      </p:sp>
      <p:sp>
        <p:nvSpPr>
          <p:cNvPr id="2067" name="Google Shape;2162;p40">
            <a:extLst>
              <a:ext uri="{FF2B5EF4-FFF2-40B4-BE49-F238E27FC236}">
                <a16:creationId xmlns:a16="http://schemas.microsoft.com/office/drawing/2014/main" id="{B416C324-2654-5C44-C758-BCF105F25BD8}"/>
              </a:ext>
            </a:extLst>
          </p:cNvPr>
          <p:cNvSpPr txBox="1">
            <a:spLocks/>
          </p:cNvSpPr>
          <p:nvPr/>
        </p:nvSpPr>
        <p:spPr>
          <a:xfrm>
            <a:off x="1894479" y="2326390"/>
            <a:ext cx="1758274" cy="32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 sz="1400"/>
              <a:t>Key </a:t>
            </a:r>
            <a:r>
              <a:rPr lang="it-IT" sz="1400" err="1"/>
              <a:t>Resources</a:t>
            </a:r>
            <a:endParaRPr lang="it-IT" err="1"/>
          </a:p>
        </p:txBody>
      </p:sp>
      <p:sp>
        <p:nvSpPr>
          <p:cNvPr id="2068" name="CasellaDiTesto 2067">
            <a:extLst>
              <a:ext uri="{FF2B5EF4-FFF2-40B4-BE49-F238E27FC236}">
                <a16:creationId xmlns:a16="http://schemas.microsoft.com/office/drawing/2014/main" id="{761DE1DF-7F1B-1787-88D0-79A3F35364A5}"/>
              </a:ext>
            </a:extLst>
          </p:cNvPr>
          <p:cNvSpPr txBox="1"/>
          <p:nvPr/>
        </p:nvSpPr>
        <p:spPr>
          <a:xfrm>
            <a:off x="2076914" y="1338146"/>
            <a:ext cx="109421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100"/>
              <a:t>Applicazione</a:t>
            </a:r>
          </a:p>
        </p:txBody>
      </p:sp>
      <p:sp>
        <p:nvSpPr>
          <p:cNvPr id="2069" name="CasellaDiTesto 2068">
            <a:extLst>
              <a:ext uri="{FF2B5EF4-FFF2-40B4-BE49-F238E27FC236}">
                <a16:creationId xmlns:a16="http://schemas.microsoft.com/office/drawing/2014/main" id="{4206619B-A069-A15A-DA93-5493B55BC2CC}"/>
              </a:ext>
            </a:extLst>
          </p:cNvPr>
          <p:cNvSpPr txBox="1"/>
          <p:nvPr/>
        </p:nvSpPr>
        <p:spPr>
          <a:xfrm>
            <a:off x="2139640" y="1770256"/>
            <a:ext cx="156117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/>
              <a:t>Prodotto da applicare al rubinetto</a:t>
            </a:r>
          </a:p>
        </p:txBody>
      </p:sp>
      <p:pic>
        <p:nvPicPr>
          <p:cNvPr id="2070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7312A278-720E-EE78-018E-3B606B8B570B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881923" y="1571177"/>
            <a:ext cx="1291719" cy="53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B726418B-3C94-04CC-3CA4-33DF9EACC87D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861014" y="3167195"/>
            <a:ext cx="1291719" cy="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3" name="CasellaDiTesto 2072">
            <a:extLst>
              <a:ext uri="{FF2B5EF4-FFF2-40B4-BE49-F238E27FC236}">
                <a16:creationId xmlns:a16="http://schemas.microsoft.com/office/drawing/2014/main" id="{736A24E8-7B40-03B6-1611-BB2970B45030}"/>
              </a:ext>
            </a:extLst>
          </p:cNvPr>
          <p:cNvSpPr txBox="1"/>
          <p:nvPr/>
        </p:nvSpPr>
        <p:spPr>
          <a:xfrm>
            <a:off x="3979590" y="1602987"/>
            <a:ext cx="109421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Risparmio di denaro</a:t>
            </a:r>
          </a:p>
        </p:txBody>
      </p:sp>
      <p:pic>
        <p:nvPicPr>
          <p:cNvPr id="2084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43E5F44A-F496-BB5D-8BCB-A2BD285CC5B9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7464252" y="2205402"/>
            <a:ext cx="1291719" cy="6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5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285B8D40-550E-9903-B0F5-5A65B6917544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7262136" y="1494513"/>
            <a:ext cx="1291719" cy="549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6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8DA38BAA-7C72-9D90-764C-53C529BD5EDC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5547636" y="3167195"/>
            <a:ext cx="1291719" cy="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FD2567FF-59F6-AF23-59F6-9929C48178EA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5631271" y="2644482"/>
            <a:ext cx="1514743" cy="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D1479B14-BAC4-0DD7-E114-D7570FC9B0A8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5547636" y="1891775"/>
            <a:ext cx="1291719" cy="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2B7CBEC2-65D2-4D46-5DB8-97EB31A9CBC7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5575515" y="1473603"/>
            <a:ext cx="1528682" cy="32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4A62D4CB-1947-B025-E4EA-E59750500AF4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7303953" y="3020835"/>
            <a:ext cx="1263841" cy="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1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00E5CF49-872D-2C98-6350-04F6C9DDDE37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6718515" y="3745665"/>
            <a:ext cx="1758676" cy="723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A72D3673-275B-19F0-5AA9-B192CCC4A703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4634630" y="4602915"/>
            <a:ext cx="1556560" cy="42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B19E9062-48DD-3BA3-C4A1-CEC8189A5B0B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4690386" y="3968689"/>
            <a:ext cx="1772615" cy="53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4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6C676317-8EEE-2362-645E-B11276FE5DD5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6586094" y="4602915"/>
            <a:ext cx="2204725" cy="42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5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8E72E427-E90A-29FB-F671-CF086DE63ADB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1665618" y="3801421"/>
            <a:ext cx="1291719" cy="577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6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EA8B9698-1692-96F6-33E7-CCC2A0453ECA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101338" y="3864147"/>
            <a:ext cx="1305658" cy="47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1FF1F29D-00DD-A232-CFC3-EA4C1FA25F03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1853795" y="4435647"/>
            <a:ext cx="1974731" cy="59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41B90D5A-D369-EFCA-07B9-78728E534892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257777" y="4435647"/>
            <a:ext cx="1291719" cy="500768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CasellaDiTesto 2082">
            <a:extLst>
              <a:ext uri="{FF2B5EF4-FFF2-40B4-BE49-F238E27FC236}">
                <a16:creationId xmlns:a16="http://schemas.microsoft.com/office/drawing/2014/main" id="{F180DB73-CC51-E08F-686B-5790597D4523}"/>
              </a:ext>
            </a:extLst>
          </p:cNvPr>
          <p:cNvSpPr txBox="1"/>
          <p:nvPr/>
        </p:nvSpPr>
        <p:spPr>
          <a:xfrm>
            <a:off x="466956" y="4467457"/>
            <a:ext cx="109421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Costo del personale</a:t>
            </a:r>
            <a:endParaRPr lang="it-IT"/>
          </a:p>
        </p:txBody>
      </p:sp>
      <p:sp>
        <p:nvSpPr>
          <p:cNvPr id="2082" name="CasellaDiTesto 2081">
            <a:extLst>
              <a:ext uri="{FF2B5EF4-FFF2-40B4-BE49-F238E27FC236}">
                <a16:creationId xmlns:a16="http://schemas.microsoft.com/office/drawing/2014/main" id="{EFD9A359-8BF5-C80D-F5E0-774DA1952448}"/>
              </a:ext>
            </a:extLst>
          </p:cNvPr>
          <p:cNvSpPr txBox="1"/>
          <p:nvPr/>
        </p:nvSpPr>
        <p:spPr>
          <a:xfrm>
            <a:off x="1791163" y="3861109"/>
            <a:ext cx="109421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Costo delle infrastrutture</a:t>
            </a:r>
          </a:p>
        </p:txBody>
      </p:sp>
      <p:sp>
        <p:nvSpPr>
          <p:cNvPr id="2081" name="CasellaDiTesto 2080">
            <a:extLst>
              <a:ext uri="{FF2B5EF4-FFF2-40B4-BE49-F238E27FC236}">
                <a16:creationId xmlns:a16="http://schemas.microsoft.com/office/drawing/2014/main" id="{B13C8DC2-70D9-AC55-E7D1-83920F30DC09}"/>
              </a:ext>
            </a:extLst>
          </p:cNvPr>
          <p:cNvSpPr txBox="1"/>
          <p:nvPr/>
        </p:nvSpPr>
        <p:spPr>
          <a:xfrm>
            <a:off x="3143249" y="3944743"/>
            <a:ext cx="135905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Brand </a:t>
            </a:r>
            <a:r>
              <a:rPr lang="it-IT" sz="1100" err="1"/>
              <a:t>awareness</a:t>
            </a:r>
          </a:p>
        </p:txBody>
      </p:sp>
      <p:sp>
        <p:nvSpPr>
          <p:cNvPr id="2080" name="CasellaDiTesto 2079">
            <a:extLst>
              <a:ext uri="{FF2B5EF4-FFF2-40B4-BE49-F238E27FC236}">
                <a16:creationId xmlns:a16="http://schemas.microsoft.com/office/drawing/2014/main" id="{554F5604-EB2E-17D8-06A9-2A31BABA3F0E}"/>
              </a:ext>
            </a:extLst>
          </p:cNvPr>
          <p:cNvSpPr txBox="1"/>
          <p:nvPr/>
        </p:nvSpPr>
        <p:spPr>
          <a:xfrm>
            <a:off x="2153579" y="4502304"/>
            <a:ext cx="145662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Costo del materiale per i prodotti finali</a:t>
            </a:r>
          </a:p>
        </p:txBody>
      </p:sp>
      <p:sp>
        <p:nvSpPr>
          <p:cNvPr id="2079" name="CasellaDiTesto 2078">
            <a:extLst>
              <a:ext uri="{FF2B5EF4-FFF2-40B4-BE49-F238E27FC236}">
                <a16:creationId xmlns:a16="http://schemas.microsoft.com/office/drawing/2014/main" id="{DA3C7B35-8467-1226-B819-C90544C5CFCF}"/>
              </a:ext>
            </a:extLst>
          </p:cNvPr>
          <p:cNvSpPr txBox="1"/>
          <p:nvPr/>
        </p:nvSpPr>
        <p:spPr>
          <a:xfrm>
            <a:off x="4781084" y="4683512"/>
            <a:ext cx="128935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Pubblicità in-app</a:t>
            </a:r>
          </a:p>
        </p:txBody>
      </p:sp>
      <p:sp>
        <p:nvSpPr>
          <p:cNvPr id="2078" name="CasellaDiTesto 2077">
            <a:extLst>
              <a:ext uri="{FF2B5EF4-FFF2-40B4-BE49-F238E27FC236}">
                <a16:creationId xmlns:a16="http://schemas.microsoft.com/office/drawing/2014/main" id="{857C5CF1-2A2F-4008-B7EB-A9FD5D550236}"/>
              </a:ext>
            </a:extLst>
          </p:cNvPr>
          <p:cNvSpPr txBox="1"/>
          <p:nvPr/>
        </p:nvSpPr>
        <p:spPr>
          <a:xfrm>
            <a:off x="4808963" y="4021408"/>
            <a:ext cx="164480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Aziende che vogliono offrire sconti in app</a:t>
            </a:r>
          </a:p>
        </p:txBody>
      </p:sp>
      <p:sp>
        <p:nvSpPr>
          <p:cNvPr id="2077" name="CasellaDiTesto 2076">
            <a:extLst>
              <a:ext uri="{FF2B5EF4-FFF2-40B4-BE49-F238E27FC236}">
                <a16:creationId xmlns:a16="http://schemas.microsoft.com/office/drawing/2014/main" id="{B67408AE-D4B0-976B-7C5B-2DCB3CD9B800}"/>
              </a:ext>
            </a:extLst>
          </p:cNvPr>
          <p:cNvSpPr txBox="1"/>
          <p:nvPr/>
        </p:nvSpPr>
        <p:spPr>
          <a:xfrm>
            <a:off x="6835415" y="3815203"/>
            <a:ext cx="1630865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/>
              <a:t>FASE 2: Aziende che integrano l'app nei loro prodotti</a:t>
            </a:r>
          </a:p>
        </p:txBody>
      </p:sp>
      <p:sp>
        <p:nvSpPr>
          <p:cNvPr id="2076" name="CasellaDiTesto 2075">
            <a:extLst>
              <a:ext uri="{FF2B5EF4-FFF2-40B4-BE49-F238E27FC236}">
                <a16:creationId xmlns:a16="http://schemas.microsoft.com/office/drawing/2014/main" id="{37D37A77-7DE5-D0D4-8AD4-4E1866EAEA68}"/>
              </a:ext>
            </a:extLst>
          </p:cNvPr>
          <p:cNvSpPr txBox="1"/>
          <p:nvPr/>
        </p:nvSpPr>
        <p:spPr>
          <a:xfrm>
            <a:off x="6913755" y="4683512"/>
            <a:ext cx="179813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/>
              <a:t>Vendite prodotto smart</a:t>
            </a:r>
          </a:p>
        </p:txBody>
      </p:sp>
      <p:pic>
        <p:nvPicPr>
          <p:cNvPr id="2099" name="Google Shape;2724;p6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6F36B85A-D9F1-F372-ECDC-593667D55D26}"/>
              </a:ext>
            </a:extLst>
          </p:cNvPr>
          <p:cNvPicPr preferRelativeResize="0"/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881923" y="2323884"/>
            <a:ext cx="1291719" cy="55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CasellaDiTesto 2074">
            <a:extLst>
              <a:ext uri="{FF2B5EF4-FFF2-40B4-BE49-F238E27FC236}">
                <a16:creationId xmlns:a16="http://schemas.microsoft.com/office/drawing/2014/main" id="{B7F78FAC-0C66-E746-DC8A-4E280344B675}"/>
              </a:ext>
            </a:extLst>
          </p:cNvPr>
          <p:cNvSpPr txBox="1"/>
          <p:nvPr/>
        </p:nvSpPr>
        <p:spPr>
          <a:xfrm>
            <a:off x="1895707" y="2634475"/>
            <a:ext cx="109421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Infrastrutture</a:t>
            </a:r>
            <a:endParaRPr lang="it-IT"/>
          </a:p>
          <a:p>
            <a:pPr algn="l"/>
            <a:r>
              <a:rPr lang="it-IT" sz="1100"/>
              <a:t>Hardware</a:t>
            </a:r>
          </a:p>
        </p:txBody>
      </p:sp>
      <p:sp>
        <p:nvSpPr>
          <p:cNvPr id="2100" name="CasellaDiTesto 2099">
            <a:extLst>
              <a:ext uri="{FF2B5EF4-FFF2-40B4-BE49-F238E27FC236}">
                <a16:creationId xmlns:a16="http://schemas.microsoft.com/office/drawing/2014/main" id="{1E7A73FE-51D9-AB7D-FFF3-A1C8899BA21B}"/>
              </a:ext>
            </a:extLst>
          </p:cNvPr>
          <p:cNvSpPr txBox="1"/>
          <p:nvPr/>
        </p:nvSpPr>
        <p:spPr>
          <a:xfrm>
            <a:off x="2815681" y="2648413"/>
            <a:ext cx="109421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100"/>
              <a:t>Progettisti</a:t>
            </a:r>
          </a:p>
        </p:txBody>
      </p:sp>
      <p:sp>
        <p:nvSpPr>
          <p:cNvPr id="2101" name="CasellaDiTesto 2100">
            <a:extLst>
              <a:ext uri="{FF2B5EF4-FFF2-40B4-BE49-F238E27FC236}">
                <a16:creationId xmlns:a16="http://schemas.microsoft.com/office/drawing/2014/main" id="{01396B38-45E8-123A-A1BB-3A87CA93B9E5}"/>
              </a:ext>
            </a:extLst>
          </p:cNvPr>
          <p:cNvSpPr txBox="1"/>
          <p:nvPr/>
        </p:nvSpPr>
        <p:spPr>
          <a:xfrm>
            <a:off x="3979591" y="3199006"/>
            <a:ext cx="109421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100"/>
              <a:t>Ecologia</a:t>
            </a:r>
          </a:p>
        </p:txBody>
      </p:sp>
      <p:sp>
        <p:nvSpPr>
          <p:cNvPr id="2102" name="CasellaDiTesto 2101">
            <a:extLst>
              <a:ext uri="{FF2B5EF4-FFF2-40B4-BE49-F238E27FC236}">
                <a16:creationId xmlns:a16="http://schemas.microsoft.com/office/drawing/2014/main" id="{857CC653-F20A-2C69-5063-488B19AE3A74}"/>
              </a:ext>
            </a:extLst>
          </p:cNvPr>
          <p:cNvSpPr txBox="1"/>
          <p:nvPr/>
        </p:nvSpPr>
        <p:spPr>
          <a:xfrm>
            <a:off x="4000499" y="2369633"/>
            <a:ext cx="109421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Soddisfazione personale</a:t>
            </a:r>
          </a:p>
        </p:txBody>
      </p:sp>
      <p:sp>
        <p:nvSpPr>
          <p:cNvPr id="2103" name="CasellaDiTesto 2102">
            <a:extLst>
              <a:ext uri="{FF2B5EF4-FFF2-40B4-BE49-F238E27FC236}">
                <a16:creationId xmlns:a16="http://schemas.microsoft.com/office/drawing/2014/main" id="{80E95696-0761-44EA-F2E9-2F51618E6B2A}"/>
              </a:ext>
            </a:extLst>
          </p:cNvPr>
          <p:cNvSpPr txBox="1"/>
          <p:nvPr/>
        </p:nvSpPr>
        <p:spPr>
          <a:xfrm>
            <a:off x="5673182" y="3199006"/>
            <a:ext cx="109421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100"/>
              <a:t>Online</a:t>
            </a:r>
          </a:p>
        </p:txBody>
      </p:sp>
      <p:sp>
        <p:nvSpPr>
          <p:cNvPr id="2104" name="CasellaDiTesto 2103">
            <a:extLst>
              <a:ext uri="{FF2B5EF4-FFF2-40B4-BE49-F238E27FC236}">
                <a16:creationId xmlns:a16="http://schemas.microsoft.com/office/drawing/2014/main" id="{A46C07DE-17B5-89CD-6988-B99509380EC4}"/>
              </a:ext>
            </a:extLst>
          </p:cNvPr>
          <p:cNvSpPr txBox="1"/>
          <p:nvPr/>
        </p:nvSpPr>
        <p:spPr>
          <a:xfrm>
            <a:off x="5812572" y="2662353"/>
            <a:ext cx="128935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100"/>
              <a:t>Rappresentanti</a:t>
            </a:r>
          </a:p>
        </p:txBody>
      </p:sp>
      <p:sp>
        <p:nvSpPr>
          <p:cNvPr id="2105" name="CasellaDiTesto 2104">
            <a:extLst>
              <a:ext uri="{FF2B5EF4-FFF2-40B4-BE49-F238E27FC236}">
                <a16:creationId xmlns:a16="http://schemas.microsoft.com/office/drawing/2014/main" id="{7FDE2C09-B83E-6AE0-2E21-71753B623B06}"/>
              </a:ext>
            </a:extLst>
          </p:cNvPr>
          <p:cNvSpPr txBox="1"/>
          <p:nvPr/>
        </p:nvSpPr>
        <p:spPr>
          <a:xfrm>
            <a:off x="5694091" y="1909646"/>
            <a:ext cx="109421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100"/>
              <a:t>Community</a:t>
            </a:r>
          </a:p>
        </p:txBody>
      </p:sp>
      <p:sp>
        <p:nvSpPr>
          <p:cNvPr id="2106" name="CasellaDiTesto 2105">
            <a:extLst>
              <a:ext uri="{FF2B5EF4-FFF2-40B4-BE49-F238E27FC236}">
                <a16:creationId xmlns:a16="http://schemas.microsoft.com/office/drawing/2014/main" id="{75697001-97FE-742A-EF96-709B486A25FE}"/>
              </a:ext>
            </a:extLst>
          </p:cNvPr>
          <p:cNvSpPr txBox="1"/>
          <p:nvPr/>
        </p:nvSpPr>
        <p:spPr>
          <a:xfrm>
            <a:off x="5652275" y="1491475"/>
            <a:ext cx="144965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err="1"/>
              <a:t>Automated</a:t>
            </a:r>
            <a:r>
              <a:rPr lang="it-IT" sz="1100"/>
              <a:t> Services</a:t>
            </a:r>
          </a:p>
        </p:txBody>
      </p:sp>
      <p:sp>
        <p:nvSpPr>
          <p:cNvPr id="2107" name="CasellaDiTesto 2106">
            <a:extLst>
              <a:ext uri="{FF2B5EF4-FFF2-40B4-BE49-F238E27FC236}">
                <a16:creationId xmlns:a16="http://schemas.microsoft.com/office/drawing/2014/main" id="{0781B04A-42FC-C7EA-A2B7-A6EB476F7932}"/>
              </a:ext>
            </a:extLst>
          </p:cNvPr>
          <p:cNvSpPr txBox="1"/>
          <p:nvPr/>
        </p:nvSpPr>
        <p:spPr>
          <a:xfrm>
            <a:off x="7429499" y="1533292"/>
            <a:ext cx="109421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Consumatore </a:t>
            </a:r>
          </a:p>
          <a:p>
            <a:pPr algn="l"/>
            <a:r>
              <a:rPr lang="it-IT" sz="1100"/>
              <a:t>finale</a:t>
            </a:r>
          </a:p>
        </p:txBody>
      </p:sp>
      <p:sp>
        <p:nvSpPr>
          <p:cNvPr id="2108" name="CasellaDiTesto 2107">
            <a:extLst>
              <a:ext uri="{FF2B5EF4-FFF2-40B4-BE49-F238E27FC236}">
                <a16:creationId xmlns:a16="http://schemas.microsoft.com/office/drawing/2014/main" id="{89BC9C99-D875-6DAD-E013-FD12FDB9E0D9}"/>
              </a:ext>
            </a:extLst>
          </p:cNvPr>
          <p:cNvSpPr txBox="1"/>
          <p:nvPr/>
        </p:nvSpPr>
        <p:spPr>
          <a:xfrm>
            <a:off x="7304048" y="3080524"/>
            <a:ext cx="126148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Aziende in cerca di green-</a:t>
            </a:r>
            <a:r>
              <a:rPr lang="it-IT" sz="1100" err="1"/>
              <a:t>washing</a:t>
            </a:r>
          </a:p>
        </p:txBody>
      </p:sp>
      <p:sp>
        <p:nvSpPr>
          <p:cNvPr id="2109" name="CasellaDiTesto 2108">
            <a:extLst>
              <a:ext uri="{FF2B5EF4-FFF2-40B4-BE49-F238E27FC236}">
                <a16:creationId xmlns:a16="http://schemas.microsoft.com/office/drawing/2014/main" id="{400C89A6-F012-3FBF-E5C9-F76FA6D270F4}"/>
              </a:ext>
            </a:extLst>
          </p:cNvPr>
          <p:cNvSpPr txBox="1"/>
          <p:nvPr/>
        </p:nvSpPr>
        <p:spPr>
          <a:xfrm>
            <a:off x="7534043" y="2223274"/>
            <a:ext cx="1254511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Aziende di tubature/rubinetti/docce</a:t>
            </a:r>
          </a:p>
        </p:txBody>
      </p:sp>
      <p:sp>
        <p:nvSpPr>
          <p:cNvPr id="2110" name="CasellaDiTesto 2109">
            <a:extLst>
              <a:ext uri="{FF2B5EF4-FFF2-40B4-BE49-F238E27FC236}">
                <a16:creationId xmlns:a16="http://schemas.microsoft.com/office/drawing/2014/main" id="{6BBAB016-E26E-FBA6-07C4-A0340EF3DE10}"/>
              </a:ext>
            </a:extLst>
          </p:cNvPr>
          <p:cNvSpPr txBox="1"/>
          <p:nvPr/>
        </p:nvSpPr>
        <p:spPr>
          <a:xfrm>
            <a:off x="2223273" y="3233853"/>
            <a:ext cx="109421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100"/>
              <a:t>Sviluppatori</a:t>
            </a:r>
          </a:p>
        </p:txBody>
      </p:sp>
    </p:spTree>
    <p:extLst>
      <p:ext uri="{BB962C8B-B14F-4D97-AF65-F5344CB8AC3E}">
        <p14:creationId xmlns:p14="http://schemas.microsoft.com/office/powerpoint/2010/main" val="404895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7" name="Google Shape;2604;p56">
            <a:extLst>
              <a:ext uri="{FF2B5EF4-FFF2-40B4-BE49-F238E27FC236}">
                <a16:creationId xmlns:a16="http://schemas.microsoft.com/office/drawing/2014/main" id="{DC00D882-BE3B-66D9-482D-18B7104BE354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21166653" flipH="1">
            <a:off x="425324" y="2884006"/>
            <a:ext cx="1578142" cy="519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8" name="Google Shape;2603;p56">
            <a:extLst>
              <a:ext uri="{FF2B5EF4-FFF2-40B4-BE49-F238E27FC236}">
                <a16:creationId xmlns:a16="http://schemas.microsoft.com/office/drawing/2014/main" id="{FE4DE941-EFBA-DF2B-E737-4AD45BB54887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21182547" flipH="1">
            <a:off x="385529" y="2303282"/>
            <a:ext cx="1602901" cy="632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7" name="Google Shape;2602;p56">
            <a:extLst>
              <a:ext uri="{FF2B5EF4-FFF2-40B4-BE49-F238E27FC236}">
                <a16:creationId xmlns:a16="http://schemas.microsoft.com/office/drawing/2014/main" id="{E30BC99A-0A36-3DA5-CFB0-7E9902B3F76A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20471012" flipH="1">
            <a:off x="536674" y="1530653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9" name="Google Shape;2604;p56">
            <a:extLst>
              <a:ext uri="{FF2B5EF4-FFF2-40B4-BE49-F238E27FC236}">
                <a16:creationId xmlns:a16="http://schemas.microsoft.com/office/drawing/2014/main" id="{EE340EC5-D44C-E8FE-CA7F-2A89588B6D00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21166653" flipH="1">
            <a:off x="353995" y="4420124"/>
            <a:ext cx="1655972" cy="54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0" name="Google Shape;2603;p56">
            <a:extLst>
              <a:ext uri="{FF2B5EF4-FFF2-40B4-BE49-F238E27FC236}">
                <a16:creationId xmlns:a16="http://schemas.microsoft.com/office/drawing/2014/main" id="{8E5BE390-3906-076E-CF82-59F0013444FD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21006276" flipH="1">
            <a:off x="452556" y="3858304"/>
            <a:ext cx="1559503" cy="62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02;p56">
            <a:extLst>
              <a:ext uri="{FF2B5EF4-FFF2-40B4-BE49-F238E27FC236}">
                <a16:creationId xmlns:a16="http://schemas.microsoft.com/office/drawing/2014/main" id="{24755D69-BF51-11FB-3F71-3DD8163AC93D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21198018" flipH="1">
            <a:off x="297891" y="3386847"/>
            <a:ext cx="1806157" cy="5563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74" name="Tabella 5">
            <a:extLst>
              <a:ext uri="{FF2B5EF4-FFF2-40B4-BE49-F238E27FC236}">
                <a16:creationId xmlns:a16="http://schemas.microsoft.com/office/drawing/2014/main" id="{8BB1F9E2-3C2C-4AA1-DD22-F2C747599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95780"/>
              </p:ext>
            </p:extLst>
          </p:nvPr>
        </p:nvGraphicFramePr>
        <p:xfrm>
          <a:off x="250607" y="992136"/>
          <a:ext cx="5355556" cy="3973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277">
                  <a:extLst>
                    <a:ext uri="{9D8B030D-6E8A-4147-A177-3AD203B41FA5}">
                      <a16:colId xmlns:a16="http://schemas.microsoft.com/office/drawing/2014/main" val="1898313293"/>
                    </a:ext>
                  </a:extLst>
                </a:gridCol>
                <a:gridCol w="1143093">
                  <a:extLst>
                    <a:ext uri="{9D8B030D-6E8A-4147-A177-3AD203B41FA5}">
                      <a16:colId xmlns:a16="http://schemas.microsoft.com/office/drawing/2014/main" val="2358090541"/>
                    </a:ext>
                  </a:extLst>
                </a:gridCol>
                <a:gridCol w="1143093">
                  <a:extLst>
                    <a:ext uri="{9D8B030D-6E8A-4147-A177-3AD203B41FA5}">
                      <a16:colId xmlns:a16="http://schemas.microsoft.com/office/drawing/2014/main" val="726279484"/>
                    </a:ext>
                  </a:extLst>
                </a:gridCol>
                <a:gridCol w="1143093">
                  <a:extLst>
                    <a:ext uri="{9D8B030D-6E8A-4147-A177-3AD203B41FA5}">
                      <a16:colId xmlns:a16="http://schemas.microsoft.com/office/drawing/2014/main" val="1384325462"/>
                    </a:ext>
                  </a:extLst>
                </a:gridCol>
              </a:tblGrid>
              <a:tr h="650900">
                <a:tc>
                  <a:txBody>
                    <a:bodyPr/>
                    <a:lstStyle/>
                    <a:p>
                      <a:endParaRPr lang="it-IT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3031417"/>
                  </a:ext>
                </a:extLst>
              </a:tr>
              <a:tr h="658754">
                <a:tc>
                  <a:txBody>
                    <a:bodyPr/>
                    <a:lstStyle/>
                    <a:p>
                      <a:pPr algn="ctr"/>
                      <a:r>
                        <a:rPr lang="it-IT" b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Monitoraggio quantitativo dell’acqua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5642643"/>
                  </a:ext>
                </a:extLst>
              </a:tr>
              <a:tr h="466617">
                <a:tc>
                  <a:txBody>
                    <a:bodyPr/>
                    <a:lstStyle/>
                    <a:p>
                      <a:pPr algn="ctr"/>
                      <a:r>
                        <a:rPr lang="it-IT" b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Monitoraggio mirato di un rubinetto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7092944"/>
                  </a:ext>
                </a:extLst>
              </a:tr>
              <a:tr h="466617">
                <a:tc>
                  <a:txBody>
                    <a:bodyPr/>
                    <a:lstStyle/>
                    <a:p>
                      <a:pPr algn="ctr"/>
                      <a:r>
                        <a:rPr lang="it-IT" b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Previsione della bolletta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6380277"/>
                  </a:ext>
                </a:extLst>
              </a:tr>
              <a:tr h="466617">
                <a:tc>
                  <a:txBody>
                    <a:bodyPr/>
                    <a:lstStyle/>
                    <a:p>
                      <a:pPr algn="ctr"/>
                      <a:r>
                        <a:rPr lang="it-IT" b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Individuazione delle perdite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6731583"/>
                  </a:ext>
                </a:extLst>
              </a:tr>
              <a:tr h="466617">
                <a:tc>
                  <a:txBody>
                    <a:bodyPr/>
                    <a:lstStyle/>
                    <a:p>
                      <a:pPr algn="ctr"/>
                      <a:r>
                        <a:rPr lang="it-IT" b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Nessun vincolo di fornitore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9333885"/>
                  </a:ext>
                </a:extLst>
              </a:tr>
              <a:tr h="466617">
                <a:tc>
                  <a:txBody>
                    <a:bodyPr/>
                    <a:lstStyle/>
                    <a:p>
                      <a:pPr algn="ctr"/>
                      <a:r>
                        <a:rPr lang="it-IT" b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Personalizzazione flusso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3523750"/>
                  </a:ext>
                </a:extLst>
              </a:tr>
            </a:tbl>
          </a:graphicData>
        </a:graphic>
      </p:graphicFrame>
      <p:pic>
        <p:nvPicPr>
          <p:cNvPr id="2599" name="Google Shape;2599;p56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629525" flipH="1">
            <a:off x="4505870" y="941338"/>
            <a:ext cx="1004748" cy="71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0" name="Google Shape;2600;p56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629525" flipH="1">
            <a:off x="3371188" y="936291"/>
            <a:ext cx="983121" cy="71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1" name="Google Shape;2601;p56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629525" flipH="1">
            <a:off x="2119518" y="946071"/>
            <a:ext cx="1125746" cy="710172"/>
          </a:xfrm>
          <a:prstGeom prst="rect">
            <a:avLst/>
          </a:prstGeom>
          <a:noFill/>
          <a:ln>
            <a:noFill/>
          </a:ln>
        </p:spPr>
      </p:pic>
      <p:sp>
        <p:nvSpPr>
          <p:cNvPr id="2606" name="Google Shape;2606;p56"/>
          <p:cNvSpPr txBox="1">
            <a:spLocks noGrp="1"/>
          </p:cNvSpPr>
          <p:nvPr>
            <p:ph type="ctrTitle" idx="429496729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 e analisi di mercato</a:t>
            </a:r>
            <a:endParaRPr/>
          </a:p>
        </p:txBody>
      </p:sp>
      <p:pic>
        <p:nvPicPr>
          <p:cNvPr id="2" name="Google Shape;771;p15">
            <a:extLst>
              <a:ext uri="{FF2B5EF4-FFF2-40B4-BE49-F238E27FC236}">
                <a16:creationId xmlns:a16="http://schemas.microsoft.com/office/drawing/2014/main" id="{08498271-ED55-E639-2D18-D0BBBF98473C}"/>
              </a:ext>
            </a:extLst>
          </p:cNvPr>
          <p:cNvPicPr preferRelativeResize="0"/>
          <p:nvPr/>
        </p:nvPicPr>
        <p:blipFill>
          <a:blip r:embed="rId7">
            <a:alphaModFix amt="66000"/>
          </a:blip>
          <a:stretch>
            <a:fillRect/>
          </a:stretch>
        </p:blipFill>
        <p:spPr>
          <a:xfrm rot="8456486" flipH="1">
            <a:off x="7404841" y="43295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772;p15">
            <a:extLst>
              <a:ext uri="{FF2B5EF4-FFF2-40B4-BE49-F238E27FC236}">
                <a16:creationId xmlns:a16="http://schemas.microsoft.com/office/drawing/2014/main" id="{E20A7135-D836-D002-8E66-7E8B214A3C7E}"/>
              </a:ext>
            </a:extLst>
          </p:cNvPr>
          <p:cNvGrpSpPr/>
          <p:nvPr/>
        </p:nvGrpSpPr>
        <p:grpSpPr>
          <a:xfrm rot="2700046">
            <a:off x="8175888" y="3912530"/>
            <a:ext cx="1344367" cy="1995327"/>
            <a:chOff x="272875" y="1527563"/>
            <a:chExt cx="255950" cy="455000"/>
          </a:xfrm>
        </p:grpSpPr>
        <p:sp>
          <p:nvSpPr>
            <p:cNvPr id="4" name="Google Shape;773;p15">
              <a:extLst>
                <a:ext uri="{FF2B5EF4-FFF2-40B4-BE49-F238E27FC236}">
                  <a16:creationId xmlns:a16="http://schemas.microsoft.com/office/drawing/2014/main" id="{D85AE57F-C9A1-FDFA-445D-2058D93922F8}"/>
                </a:ext>
              </a:extLst>
            </p:cNvPr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4;p15">
              <a:extLst>
                <a:ext uri="{FF2B5EF4-FFF2-40B4-BE49-F238E27FC236}">
                  <a16:creationId xmlns:a16="http://schemas.microsoft.com/office/drawing/2014/main" id="{DB5346FD-4CB3-7E1D-39EA-6055A1CA956A}"/>
                </a:ext>
              </a:extLst>
            </p:cNvPr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5;p15">
              <a:extLst>
                <a:ext uri="{FF2B5EF4-FFF2-40B4-BE49-F238E27FC236}">
                  <a16:creationId xmlns:a16="http://schemas.microsoft.com/office/drawing/2014/main" id="{E788F083-9064-4817-EFAC-FFFEEDC193D8}"/>
                </a:ext>
              </a:extLst>
            </p:cNvPr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6;p15">
              <a:extLst>
                <a:ext uri="{FF2B5EF4-FFF2-40B4-BE49-F238E27FC236}">
                  <a16:creationId xmlns:a16="http://schemas.microsoft.com/office/drawing/2014/main" id="{8F99314F-AE97-6C83-9EAE-9ADBD3E49FEB}"/>
                </a:ext>
              </a:extLst>
            </p:cNvPr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7;p15">
              <a:extLst>
                <a:ext uri="{FF2B5EF4-FFF2-40B4-BE49-F238E27FC236}">
                  <a16:creationId xmlns:a16="http://schemas.microsoft.com/office/drawing/2014/main" id="{F9F02A04-2A76-5ED6-FA3A-3C554CD33467}"/>
                </a:ext>
              </a:extLst>
            </p:cNvPr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8;p15">
              <a:extLst>
                <a:ext uri="{FF2B5EF4-FFF2-40B4-BE49-F238E27FC236}">
                  <a16:creationId xmlns:a16="http://schemas.microsoft.com/office/drawing/2014/main" id="{A8E4B272-6F13-7B70-F67D-01CC9464E868}"/>
                </a:ext>
              </a:extLst>
            </p:cNvPr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;p15">
              <a:extLst>
                <a:ext uri="{FF2B5EF4-FFF2-40B4-BE49-F238E27FC236}">
                  <a16:creationId xmlns:a16="http://schemas.microsoft.com/office/drawing/2014/main" id="{03748CF8-84D8-0347-0A9B-7D211629A464}"/>
                </a:ext>
              </a:extLst>
            </p:cNvPr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80;p15">
              <a:extLst>
                <a:ext uri="{FF2B5EF4-FFF2-40B4-BE49-F238E27FC236}">
                  <a16:creationId xmlns:a16="http://schemas.microsoft.com/office/drawing/2014/main" id="{5E596A38-2CF3-47BA-AA05-F028DC7652B5}"/>
                </a:ext>
              </a:extLst>
            </p:cNvPr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81;p15">
              <a:extLst>
                <a:ext uri="{FF2B5EF4-FFF2-40B4-BE49-F238E27FC236}">
                  <a16:creationId xmlns:a16="http://schemas.microsoft.com/office/drawing/2014/main" id="{9DB96EF9-B7EA-FEBD-5AD0-63D8FDCFBFD8}"/>
                </a:ext>
              </a:extLst>
            </p:cNvPr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82;p15">
              <a:extLst>
                <a:ext uri="{FF2B5EF4-FFF2-40B4-BE49-F238E27FC236}">
                  <a16:creationId xmlns:a16="http://schemas.microsoft.com/office/drawing/2014/main" id="{EFFC6D95-0228-DB89-B5D9-54A6EEF9C580}"/>
                </a:ext>
              </a:extLst>
            </p:cNvPr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3;p15">
              <a:extLst>
                <a:ext uri="{FF2B5EF4-FFF2-40B4-BE49-F238E27FC236}">
                  <a16:creationId xmlns:a16="http://schemas.microsoft.com/office/drawing/2014/main" id="{D64B8883-8250-5E34-42C4-B84E5F581DA3}"/>
                </a:ext>
              </a:extLst>
            </p:cNvPr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84;p15">
              <a:extLst>
                <a:ext uri="{FF2B5EF4-FFF2-40B4-BE49-F238E27FC236}">
                  <a16:creationId xmlns:a16="http://schemas.microsoft.com/office/drawing/2014/main" id="{FE73D392-A9CB-4183-25D5-B1B83289B67D}"/>
                </a:ext>
              </a:extLst>
            </p:cNvPr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5;p15">
              <a:extLst>
                <a:ext uri="{FF2B5EF4-FFF2-40B4-BE49-F238E27FC236}">
                  <a16:creationId xmlns:a16="http://schemas.microsoft.com/office/drawing/2014/main" id="{E254FAAA-05F2-D312-498E-E8B060D4B426}"/>
                </a:ext>
              </a:extLst>
            </p:cNvPr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6;p15">
              <a:extLst>
                <a:ext uri="{FF2B5EF4-FFF2-40B4-BE49-F238E27FC236}">
                  <a16:creationId xmlns:a16="http://schemas.microsoft.com/office/drawing/2014/main" id="{4A57EC3F-B43A-7306-51DE-A903A88FD479}"/>
                </a:ext>
              </a:extLst>
            </p:cNvPr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7;p15">
              <a:extLst>
                <a:ext uri="{FF2B5EF4-FFF2-40B4-BE49-F238E27FC236}">
                  <a16:creationId xmlns:a16="http://schemas.microsoft.com/office/drawing/2014/main" id="{E5CDBF21-DBEE-5D94-5C87-620C70D75C8A}"/>
                </a:ext>
              </a:extLst>
            </p:cNvPr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8;p15">
              <a:extLst>
                <a:ext uri="{FF2B5EF4-FFF2-40B4-BE49-F238E27FC236}">
                  <a16:creationId xmlns:a16="http://schemas.microsoft.com/office/drawing/2014/main" id="{A9350894-C65B-1046-3636-CB068AF08106}"/>
                </a:ext>
              </a:extLst>
            </p:cNvPr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9;p15">
              <a:extLst>
                <a:ext uri="{FF2B5EF4-FFF2-40B4-BE49-F238E27FC236}">
                  <a16:creationId xmlns:a16="http://schemas.microsoft.com/office/drawing/2014/main" id="{A5C3F762-3906-30DE-52CD-43F7EE1CCC9C}"/>
                </a:ext>
              </a:extLst>
            </p:cNvPr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0;p15">
              <a:extLst>
                <a:ext uri="{FF2B5EF4-FFF2-40B4-BE49-F238E27FC236}">
                  <a16:creationId xmlns:a16="http://schemas.microsoft.com/office/drawing/2014/main" id="{6672D76F-452C-DCC8-0779-CCD702F2374D}"/>
                </a:ext>
              </a:extLst>
            </p:cNvPr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1;p15">
              <a:extLst>
                <a:ext uri="{FF2B5EF4-FFF2-40B4-BE49-F238E27FC236}">
                  <a16:creationId xmlns:a16="http://schemas.microsoft.com/office/drawing/2014/main" id="{C8963CD6-F820-5DB8-0C4F-9D59EE22089F}"/>
                </a:ext>
              </a:extLst>
            </p:cNvPr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2;p15">
              <a:extLst>
                <a:ext uri="{FF2B5EF4-FFF2-40B4-BE49-F238E27FC236}">
                  <a16:creationId xmlns:a16="http://schemas.microsoft.com/office/drawing/2014/main" id="{B8EB1391-5852-7423-0DE9-109D605A7868}"/>
                </a:ext>
              </a:extLst>
            </p:cNvPr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3;p15">
              <a:extLst>
                <a:ext uri="{FF2B5EF4-FFF2-40B4-BE49-F238E27FC236}">
                  <a16:creationId xmlns:a16="http://schemas.microsoft.com/office/drawing/2014/main" id="{7D9B0C8C-B112-61EA-872F-C8EB9E7D5B08}"/>
                </a:ext>
              </a:extLst>
            </p:cNvPr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4;p15">
              <a:extLst>
                <a:ext uri="{FF2B5EF4-FFF2-40B4-BE49-F238E27FC236}">
                  <a16:creationId xmlns:a16="http://schemas.microsoft.com/office/drawing/2014/main" id="{8FD9BBB7-FEB9-9050-5D4E-2A43F7ED779B}"/>
                </a:ext>
              </a:extLst>
            </p:cNvPr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95;p15">
              <a:extLst>
                <a:ext uri="{FF2B5EF4-FFF2-40B4-BE49-F238E27FC236}">
                  <a16:creationId xmlns:a16="http://schemas.microsoft.com/office/drawing/2014/main" id="{93586E28-6D75-232A-2955-92CF1718AC60}"/>
                </a:ext>
              </a:extLst>
            </p:cNvPr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96;p15">
              <a:extLst>
                <a:ext uri="{FF2B5EF4-FFF2-40B4-BE49-F238E27FC236}">
                  <a16:creationId xmlns:a16="http://schemas.microsoft.com/office/drawing/2014/main" id="{FF0D7E76-F55F-39A4-2D30-00B5A83130D5}"/>
                </a:ext>
              </a:extLst>
            </p:cNvPr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97;p15">
              <a:extLst>
                <a:ext uri="{FF2B5EF4-FFF2-40B4-BE49-F238E27FC236}">
                  <a16:creationId xmlns:a16="http://schemas.microsoft.com/office/drawing/2014/main" id="{5D15A73F-CA61-9073-97D9-FC25C2B58F19}"/>
                </a:ext>
              </a:extLst>
            </p:cNvPr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98;p15">
              <a:extLst>
                <a:ext uri="{FF2B5EF4-FFF2-40B4-BE49-F238E27FC236}">
                  <a16:creationId xmlns:a16="http://schemas.microsoft.com/office/drawing/2014/main" id="{B9307B77-F1C9-3D48-F61C-B8492E227DB6}"/>
                </a:ext>
              </a:extLst>
            </p:cNvPr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99;p15">
              <a:extLst>
                <a:ext uri="{FF2B5EF4-FFF2-40B4-BE49-F238E27FC236}">
                  <a16:creationId xmlns:a16="http://schemas.microsoft.com/office/drawing/2014/main" id="{9D4DF340-FF6F-1514-367A-7A60015CE9E6}"/>
                </a:ext>
              </a:extLst>
            </p:cNvPr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0;p15">
              <a:extLst>
                <a:ext uri="{FF2B5EF4-FFF2-40B4-BE49-F238E27FC236}">
                  <a16:creationId xmlns:a16="http://schemas.microsoft.com/office/drawing/2014/main" id="{8B81A395-81EC-8292-066D-8A001A1C4A85}"/>
                </a:ext>
              </a:extLst>
            </p:cNvPr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1;p15">
              <a:extLst>
                <a:ext uri="{FF2B5EF4-FFF2-40B4-BE49-F238E27FC236}">
                  <a16:creationId xmlns:a16="http://schemas.microsoft.com/office/drawing/2014/main" id="{FA24CA69-1EA2-5136-DC5C-E8E682F67348}"/>
                </a:ext>
              </a:extLst>
            </p:cNvPr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2;p15">
              <a:extLst>
                <a:ext uri="{FF2B5EF4-FFF2-40B4-BE49-F238E27FC236}">
                  <a16:creationId xmlns:a16="http://schemas.microsoft.com/office/drawing/2014/main" id="{EE640591-7F23-AF36-0C3A-2928E797C80A}"/>
                </a:ext>
              </a:extLst>
            </p:cNvPr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3;p15">
              <a:extLst>
                <a:ext uri="{FF2B5EF4-FFF2-40B4-BE49-F238E27FC236}">
                  <a16:creationId xmlns:a16="http://schemas.microsoft.com/office/drawing/2014/main" id="{1934EFB2-C21B-3528-9C8A-4F0EB4694DBC}"/>
                </a:ext>
              </a:extLst>
            </p:cNvPr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04;p15">
              <a:extLst>
                <a:ext uri="{FF2B5EF4-FFF2-40B4-BE49-F238E27FC236}">
                  <a16:creationId xmlns:a16="http://schemas.microsoft.com/office/drawing/2014/main" id="{B1AF029C-A0D9-4C64-9581-28AEA7930CBA}"/>
                </a:ext>
              </a:extLst>
            </p:cNvPr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05;p15">
              <a:extLst>
                <a:ext uri="{FF2B5EF4-FFF2-40B4-BE49-F238E27FC236}">
                  <a16:creationId xmlns:a16="http://schemas.microsoft.com/office/drawing/2014/main" id="{A1AE6976-78E3-C289-FA3B-743B0AC14AF6}"/>
                </a:ext>
              </a:extLst>
            </p:cNvPr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06;p15">
              <a:extLst>
                <a:ext uri="{FF2B5EF4-FFF2-40B4-BE49-F238E27FC236}">
                  <a16:creationId xmlns:a16="http://schemas.microsoft.com/office/drawing/2014/main" id="{0F8E7948-94D4-8889-0A5C-51345D92A25E}"/>
                </a:ext>
              </a:extLst>
            </p:cNvPr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07;p15">
              <a:extLst>
                <a:ext uri="{FF2B5EF4-FFF2-40B4-BE49-F238E27FC236}">
                  <a16:creationId xmlns:a16="http://schemas.microsoft.com/office/drawing/2014/main" id="{9E0965D7-6D12-6BEC-DC7B-38ECF6E48145}"/>
                </a:ext>
              </a:extLst>
            </p:cNvPr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" name="Google Shape;808;p15">
            <a:extLst>
              <a:ext uri="{FF2B5EF4-FFF2-40B4-BE49-F238E27FC236}">
                <a16:creationId xmlns:a16="http://schemas.microsoft.com/office/drawing/2014/main" id="{014437DC-D4E0-8D1F-864A-51E55DF1C66B}"/>
              </a:ext>
            </a:extLst>
          </p:cNvPr>
          <p:cNvPicPr preferRelativeResize="0"/>
          <p:nvPr/>
        </p:nvPicPr>
        <p:blipFill>
          <a:blip r:embed="rId8">
            <a:alphaModFix amt="74000"/>
          </a:blip>
          <a:stretch>
            <a:fillRect/>
          </a:stretch>
        </p:blipFill>
        <p:spPr>
          <a:xfrm rot="15790199" flipH="1">
            <a:off x="7762318" y="-9452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809;p15">
            <a:extLst>
              <a:ext uri="{FF2B5EF4-FFF2-40B4-BE49-F238E27FC236}">
                <a16:creationId xmlns:a16="http://schemas.microsoft.com/office/drawing/2014/main" id="{B33A3999-93A0-ED72-7AB5-50728818C33A}"/>
              </a:ext>
            </a:extLst>
          </p:cNvPr>
          <p:cNvPicPr preferRelativeResize="0"/>
          <p:nvPr/>
        </p:nvPicPr>
        <p:blipFill>
          <a:blip r:embed="rId9">
            <a:alphaModFix amt="76000"/>
          </a:blip>
          <a:stretch>
            <a:fillRect/>
          </a:stretch>
        </p:blipFill>
        <p:spPr>
          <a:xfrm rot="9663874">
            <a:off x="-3201779" y="-16253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810;p15">
            <a:extLst>
              <a:ext uri="{FF2B5EF4-FFF2-40B4-BE49-F238E27FC236}">
                <a16:creationId xmlns:a16="http://schemas.microsoft.com/office/drawing/2014/main" id="{5F1B9B47-FF50-6BD2-930F-6DF844B7A256}"/>
              </a:ext>
            </a:extLst>
          </p:cNvPr>
          <p:cNvGrpSpPr/>
          <p:nvPr/>
        </p:nvGrpSpPr>
        <p:grpSpPr>
          <a:xfrm rot="-7181356">
            <a:off x="627322" y="-1310034"/>
            <a:ext cx="1344356" cy="2469645"/>
            <a:chOff x="272875" y="1419395"/>
            <a:chExt cx="255950" cy="563168"/>
          </a:xfrm>
        </p:grpSpPr>
        <p:sp>
          <p:nvSpPr>
            <p:cNvPr id="42" name="Google Shape;811;p15">
              <a:extLst>
                <a:ext uri="{FF2B5EF4-FFF2-40B4-BE49-F238E27FC236}">
                  <a16:creationId xmlns:a16="http://schemas.microsoft.com/office/drawing/2014/main" id="{4A7B0AB6-3D70-D702-E6AC-780C073D3017}"/>
                </a:ext>
              </a:extLst>
            </p:cNvPr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12;p15">
              <a:extLst>
                <a:ext uri="{FF2B5EF4-FFF2-40B4-BE49-F238E27FC236}">
                  <a16:creationId xmlns:a16="http://schemas.microsoft.com/office/drawing/2014/main" id="{8A20E190-2836-19A6-B295-D35E01DD4A67}"/>
                </a:ext>
              </a:extLst>
            </p:cNvPr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13;p15">
              <a:extLst>
                <a:ext uri="{FF2B5EF4-FFF2-40B4-BE49-F238E27FC236}">
                  <a16:creationId xmlns:a16="http://schemas.microsoft.com/office/drawing/2014/main" id="{675BAADA-FE26-99A3-839C-A5323D787A8B}"/>
                </a:ext>
              </a:extLst>
            </p:cNvPr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14;p15">
              <a:extLst>
                <a:ext uri="{FF2B5EF4-FFF2-40B4-BE49-F238E27FC236}">
                  <a16:creationId xmlns:a16="http://schemas.microsoft.com/office/drawing/2014/main" id="{82F764B2-C97B-75B6-41ED-CF3B62635585}"/>
                </a:ext>
              </a:extLst>
            </p:cNvPr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15;p15">
              <a:extLst>
                <a:ext uri="{FF2B5EF4-FFF2-40B4-BE49-F238E27FC236}">
                  <a16:creationId xmlns:a16="http://schemas.microsoft.com/office/drawing/2014/main" id="{63859D61-54B8-7791-8E26-0A0743ADF712}"/>
                </a:ext>
              </a:extLst>
            </p:cNvPr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16;p15">
              <a:extLst>
                <a:ext uri="{FF2B5EF4-FFF2-40B4-BE49-F238E27FC236}">
                  <a16:creationId xmlns:a16="http://schemas.microsoft.com/office/drawing/2014/main" id="{46D00B2A-09D3-940F-C09E-F15234832A4F}"/>
                </a:ext>
              </a:extLst>
            </p:cNvPr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17;p15">
              <a:extLst>
                <a:ext uri="{FF2B5EF4-FFF2-40B4-BE49-F238E27FC236}">
                  <a16:creationId xmlns:a16="http://schemas.microsoft.com/office/drawing/2014/main" id="{CC1BDCD2-1838-974B-F614-55AF3716FBC1}"/>
                </a:ext>
              </a:extLst>
            </p:cNvPr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18;p15">
              <a:extLst>
                <a:ext uri="{FF2B5EF4-FFF2-40B4-BE49-F238E27FC236}">
                  <a16:creationId xmlns:a16="http://schemas.microsoft.com/office/drawing/2014/main" id="{CD1B57EA-DE03-0F56-01FA-03F3039389ED}"/>
                </a:ext>
              </a:extLst>
            </p:cNvPr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19;p15">
              <a:extLst>
                <a:ext uri="{FF2B5EF4-FFF2-40B4-BE49-F238E27FC236}">
                  <a16:creationId xmlns:a16="http://schemas.microsoft.com/office/drawing/2014/main" id="{689C7103-F726-123E-D3D1-98E7F90831A0}"/>
                </a:ext>
              </a:extLst>
            </p:cNvPr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0;p15">
              <a:extLst>
                <a:ext uri="{FF2B5EF4-FFF2-40B4-BE49-F238E27FC236}">
                  <a16:creationId xmlns:a16="http://schemas.microsoft.com/office/drawing/2014/main" id="{DE9EC3FE-8308-F3F1-3125-B8AF718EE1DD}"/>
                </a:ext>
              </a:extLst>
            </p:cNvPr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21;p15">
              <a:extLst>
                <a:ext uri="{FF2B5EF4-FFF2-40B4-BE49-F238E27FC236}">
                  <a16:creationId xmlns:a16="http://schemas.microsoft.com/office/drawing/2014/main" id="{498162A5-4239-FF74-A0F4-DC948B4DD365}"/>
                </a:ext>
              </a:extLst>
            </p:cNvPr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22;p15">
              <a:extLst>
                <a:ext uri="{FF2B5EF4-FFF2-40B4-BE49-F238E27FC236}">
                  <a16:creationId xmlns:a16="http://schemas.microsoft.com/office/drawing/2014/main" id="{482B4E6B-08D8-4385-D1A2-946D68AB65F7}"/>
                </a:ext>
              </a:extLst>
            </p:cNvPr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23;p15">
              <a:extLst>
                <a:ext uri="{FF2B5EF4-FFF2-40B4-BE49-F238E27FC236}">
                  <a16:creationId xmlns:a16="http://schemas.microsoft.com/office/drawing/2014/main" id="{A7B74005-B7C1-CCD9-3BDB-42D2DA1F3AC9}"/>
                </a:ext>
              </a:extLst>
            </p:cNvPr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24;p15">
              <a:extLst>
                <a:ext uri="{FF2B5EF4-FFF2-40B4-BE49-F238E27FC236}">
                  <a16:creationId xmlns:a16="http://schemas.microsoft.com/office/drawing/2014/main" id="{D771E222-239B-71AA-E0B7-730E3ABB627C}"/>
                </a:ext>
              </a:extLst>
            </p:cNvPr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25;p15">
              <a:extLst>
                <a:ext uri="{FF2B5EF4-FFF2-40B4-BE49-F238E27FC236}">
                  <a16:creationId xmlns:a16="http://schemas.microsoft.com/office/drawing/2014/main" id="{7ED0576E-3679-EEFE-74C7-5DA573D36528}"/>
                </a:ext>
              </a:extLst>
            </p:cNvPr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26;p15">
              <a:extLst>
                <a:ext uri="{FF2B5EF4-FFF2-40B4-BE49-F238E27FC236}">
                  <a16:creationId xmlns:a16="http://schemas.microsoft.com/office/drawing/2014/main" id="{2E2B7209-0974-D8F5-E4FC-6A0B989597BC}"/>
                </a:ext>
              </a:extLst>
            </p:cNvPr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27;p15">
              <a:extLst>
                <a:ext uri="{FF2B5EF4-FFF2-40B4-BE49-F238E27FC236}">
                  <a16:creationId xmlns:a16="http://schemas.microsoft.com/office/drawing/2014/main" id="{34741BE7-808E-D15E-FAD5-917DB46C12B6}"/>
                </a:ext>
              </a:extLst>
            </p:cNvPr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28;p15">
              <a:extLst>
                <a:ext uri="{FF2B5EF4-FFF2-40B4-BE49-F238E27FC236}">
                  <a16:creationId xmlns:a16="http://schemas.microsoft.com/office/drawing/2014/main" id="{DC7B8686-F3E1-423B-17F5-BAED44C450D6}"/>
                </a:ext>
              </a:extLst>
            </p:cNvPr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29;p15">
              <a:extLst>
                <a:ext uri="{FF2B5EF4-FFF2-40B4-BE49-F238E27FC236}">
                  <a16:creationId xmlns:a16="http://schemas.microsoft.com/office/drawing/2014/main" id="{7994B761-89C1-86C7-F302-A170B9958F80}"/>
                </a:ext>
              </a:extLst>
            </p:cNvPr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30;p15">
              <a:extLst>
                <a:ext uri="{FF2B5EF4-FFF2-40B4-BE49-F238E27FC236}">
                  <a16:creationId xmlns:a16="http://schemas.microsoft.com/office/drawing/2014/main" id="{8C592BB1-A55B-E1D3-DE1E-A3C020AFDBE3}"/>
                </a:ext>
              </a:extLst>
            </p:cNvPr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31;p15">
              <a:extLst>
                <a:ext uri="{FF2B5EF4-FFF2-40B4-BE49-F238E27FC236}">
                  <a16:creationId xmlns:a16="http://schemas.microsoft.com/office/drawing/2014/main" id="{B5CEFFE6-59D8-2DC4-F77F-095DA6D42A0C}"/>
                </a:ext>
              </a:extLst>
            </p:cNvPr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32;p15">
              <a:extLst>
                <a:ext uri="{FF2B5EF4-FFF2-40B4-BE49-F238E27FC236}">
                  <a16:creationId xmlns:a16="http://schemas.microsoft.com/office/drawing/2014/main" id="{C2BC7AE6-B39E-2BE4-1248-652225649EE6}"/>
                </a:ext>
              </a:extLst>
            </p:cNvPr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833;p15">
              <a:extLst>
                <a:ext uri="{FF2B5EF4-FFF2-40B4-BE49-F238E27FC236}">
                  <a16:creationId xmlns:a16="http://schemas.microsoft.com/office/drawing/2014/main" id="{B2E6181B-62EF-96DA-90EA-DFC499DFE6FC}"/>
                </a:ext>
              </a:extLst>
            </p:cNvPr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834;p15">
              <a:extLst>
                <a:ext uri="{FF2B5EF4-FFF2-40B4-BE49-F238E27FC236}">
                  <a16:creationId xmlns:a16="http://schemas.microsoft.com/office/drawing/2014/main" id="{B450E0FF-ACA1-6EA2-AE9D-A8B2A60944B2}"/>
                </a:ext>
              </a:extLst>
            </p:cNvPr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835;p15">
              <a:extLst>
                <a:ext uri="{FF2B5EF4-FFF2-40B4-BE49-F238E27FC236}">
                  <a16:creationId xmlns:a16="http://schemas.microsoft.com/office/drawing/2014/main" id="{425954CE-0041-0E89-CA19-BCB42694A979}"/>
                </a:ext>
              </a:extLst>
            </p:cNvPr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836;p15">
              <a:extLst>
                <a:ext uri="{FF2B5EF4-FFF2-40B4-BE49-F238E27FC236}">
                  <a16:creationId xmlns:a16="http://schemas.microsoft.com/office/drawing/2014/main" id="{63323533-1F5F-886B-D001-1C0E5A42D8B6}"/>
                </a:ext>
              </a:extLst>
            </p:cNvPr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837;p15">
              <a:extLst>
                <a:ext uri="{FF2B5EF4-FFF2-40B4-BE49-F238E27FC236}">
                  <a16:creationId xmlns:a16="http://schemas.microsoft.com/office/drawing/2014/main" id="{977BF446-22CF-45AF-3660-B35BDA91648C}"/>
                </a:ext>
              </a:extLst>
            </p:cNvPr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838;p15">
              <a:extLst>
                <a:ext uri="{FF2B5EF4-FFF2-40B4-BE49-F238E27FC236}">
                  <a16:creationId xmlns:a16="http://schemas.microsoft.com/office/drawing/2014/main" id="{CBEC7A35-0133-D3B6-0581-48FF6FF0F9F5}"/>
                </a:ext>
              </a:extLst>
            </p:cNvPr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839;p15">
              <a:extLst>
                <a:ext uri="{FF2B5EF4-FFF2-40B4-BE49-F238E27FC236}">
                  <a16:creationId xmlns:a16="http://schemas.microsoft.com/office/drawing/2014/main" id="{EB352D0A-4873-3B6D-4F60-C34CADB94F51}"/>
                </a:ext>
              </a:extLst>
            </p:cNvPr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840;p15">
              <a:extLst>
                <a:ext uri="{FF2B5EF4-FFF2-40B4-BE49-F238E27FC236}">
                  <a16:creationId xmlns:a16="http://schemas.microsoft.com/office/drawing/2014/main" id="{66996414-229D-742C-B040-662C59936CE1}"/>
                </a:ext>
              </a:extLst>
            </p:cNvPr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841;p15">
              <a:extLst>
                <a:ext uri="{FF2B5EF4-FFF2-40B4-BE49-F238E27FC236}">
                  <a16:creationId xmlns:a16="http://schemas.microsoft.com/office/drawing/2014/main" id="{1ECB8658-8E43-207D-F8B5-E45DD6E610D2}"/>
                </a:ext>
              </a:extLst>
            </p:cNvPr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842;p15">
              <a:extLst>
                <a:ext uri="{FF2B5EF4-FFF2-40B4-BE49-F238E27FC236}">
                  <a16:creationId xmlns:a16="http://schemas.microsoft.com/office/drawing/2014/main" id="{21ECE4B1-E273-A290-F7ED-E5807C8B8548}"/>
                </a:ext>
              </a:extLst>
            </p:cNvPr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843;p15">
              <a:extLst>
                <a:ext uri="{FF2B5EF4-FFF2-40B4-BE49-F238E27FC236}">
                  <a16:creationId xmlns:a16="http://schemas.microsoft.com/office/drawing/2014/main" id="{F8194BB2-4274-6AF8-9F7F-F7AE6E09293F}"/>
                </a:ext>
              </a:extLst>
            </p:cNvPr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844;p15">
              <a:extLst>
                <a:ext uri="{FF2B5EF4-FFF2-40B4-BE49-F238E27FC236}">
                  <a16:creationId xmlns:a16="http://schemas.microsoft.com/office/drawing/2014/main" id="{506B2B2C-0F0D-A9FB-DD1A-A90AE037250F}"/>
                </a:ext>
              </a:extLst>
            </p:cNvPr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845;p15">
              <a:extLst>
                <a:ext uri="{FF2B5EF4-FFF2-40B4-BE49-F238E27FC236}">
                  <a16:creationId xmlns:a16="http://schemas.microsoft.com/office/drawing/2014/main" id="{EE2522AC-6A18-0F4E-C56C-7974B7512EFC}"/>
                </a:ext>
              </a:extLst>
            </p:cNvPr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3" name="Google Shape;846;p15">
            <a:extLst>
              <a:ext uri="{FF2B5EF4-FFF2-40B4-BE49-F238E27FC236}">
                <a16:creationId xmlns:a16="http://schemas.microsoft.com/office/drawing/2014/main" id="{EF6F3612-E1FC-90E5-46C0-6CA8D19B3601}"/>
              </a:ext>
            </a:extLst>
          </p:cNvPr>
          <p:cNvSpPr/>
          <p:nvPr/>
        </p:nvSpPr>
        <p:spPr>
          <a:xfrm rot="3011561">
            <a:off x="8536837" y="-6440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5" name="Picture 2" descr="Gruppo Hera: la tua Multiservizi">
            <a:extLst>
              <a:ext uri="{FF2B5EF4-FFF2-40B4-BE49-F238E27FC236}">
                <a16:creationId xmlns:a16="http://schemas.microsoft.com/office/drawing/2014/main" id="{2C7043B9-BCD4-CDFE-8D40-762157119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530" y="1041995"/>
            <a:ext cx="642203" cy="56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6" name="Picture 4" descr="logo">
            <a:extLst>
              <a:ext uri="{FF2B5EF4-FFF2-40B4-BE49-F238E27FC236}">
                <a16:creationId xmlns:a16="http://schemas.microsoft.com/office/drawing/2014/main" id="{8AB651BF-FE81-615A-8BAA-312D76904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129" y="1178508"/>
            <a:ext cx="948096" cy="29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08" name="Immagine 2607">
            <a:extLst>
              <a:ext uri="{FF2B5EF4-FFF2-40B4-BE49-F238E27FC236}">
                <a16:creationId xmlns:a16="http://schemas.microsoft.com/office/drawing/2014/main" id="{2A8E890A-88A5-3BDB-AB8A-7874D8CDE9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1670" y="1000005"/>
            <a:ext cx="1017393" cy="593141"/>
          </a:xfrm>
          <a:prstGeom prst="rect">
            <a:avLst/>
          </a:prstGeom>
        </p:spPr>
      </p:pic>
      <p:grpSp>
        <p:nvGrpSpPr>
          <p:cNvPr id="2707" name="Gruppo 2706">
            <a:extLst>
              <a:ext uri="{FF2B5EF4-FFF2-40B4-BE49-F238E27FC236}">
                <a16:creationId xmlns:a16="http://schemas.microsoft.com/office/drawing/2014/main" id="{43793DA5-7FA2-B76C-73B5-39CD23AD7779}"/>
              </a:ext>
            </a:extLst>
          </p:cNvPr>
          <p:cNvGrpSpPr/>
          <p:nvPr/>
        </p:nvGrpSpPr>
        <p:grpSpPr>
          <a:xfrm>
            <a:off x="2430289" y="1750274"/>
            <a:ext cx="613876" cy="457796"/>
            <a:chOff x="2452802" y="1750092"/>
            <a:chExt cx="613876" cy="457796"/>
          </a:xfrm>
        </p:grpSpPr>
        <p:sp>
          <p:nvSpPr>
            <p:cNvPr id="2613" name="Google Shape;11993;p84">
              <a:extLst>
                <a:ext uri="{FF2B5EF4-FFF2-40B4-BE49-F238E27FC236}">
                  <a16:creationId xmlns:a16="http://schemas.microsoft.com/office/drawing/2014/main" id="{4222619E-EF57-7E94-704D-E61611E31E16}"/>
                </a:ext>
              </a:extLst>
            </p:cNvPr>
            <p:cNvSpPr/>
            <p:nvPr/>
          </p:nvSpPr>
          <p:spPr>
            <a:xfrm>
              <a:off x="2452802" y="1903220"/>
              <a:ext cx="510936" cy="304668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11994;p84">
              <a:extLst>
                <a:ext uri="{FF2B5EF4-FFF2-40B4-BE49-F238E27FC236}">
                  <a16:creationId xmlns:a16="http://schemas.microsoft.com/office/drawing/2014/main" id="{9C606A1B-5EFE-7851-E1C2-31936199BEDF}"/>
                </a:ext>
              </a:extLst>
            </p:cNvPr>
            <p:cNvSpPr/>
            <p:nvPr/>
          </p:nvSpPr>
          <p:spPr>
            <a:xfrm>
              <a:off x="2605272" y="1750092"/>
              <a:ext cx="461406" cy="2942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6" name="Gruppo 2705">
            <a:extLst>
              <a:ext uri="{FF2B5EF4-FFF2-40B4-BE49-F238E27FC236}">
                <a16:creationId xmlns:a16="http://schemas.microsoft.com/office/drawing/2014/main" id="{6DC92966-A52D-BEC5-ED12-354302B9C4D3}"/>
              </a:ext>
            </a:extLst>
          </p:cNvPr>
          <p:cNvGrpSpPr/>
          <p:nvPr/>
        </p:nvGrpSpPr>
        <p:grpSpPr>
          <a:xfrm>
            <a:off x="2492857" y="2402650"/>
            <a:ext cx="464055" cy="465680"/>
            <a:chOff x="2515370" y="2402468"/>
            <a:chExt cx="464055" cy="465680"/>
          </a:xfrm>
        </p:grpSpPr>
        <p:sp>
          <p:nvSpPr>
            <p:cNvPr id="2616" name="Google Shape;12045;p84">
              <a:extLst>
                <a:ext uri="{FF2B5EF4-FFF2-40B4-BE49-F238E27FC236}">
                  <a16:creationId xmlns:a16="http://schemas.microsoft.com/office/drawing/2014/main" id="{E46DF6E9-08ED-DEB2-0126-644A26734FEF}"/>
                </a:ext>
              </a:extLst>
            </p:cNvPr>
            <p:cNvSpPr/>
            <p:nvPr/>
          </p:nvSpPr>
          <p:spPr>
            <a:xfrm>
              <a:off x="2681081" y="2404138"/>
              <a:ext cx="298344" cy="464010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12046;p84">
              <a:extLst>
                <a:ext uri="{FF2B5EF4-FFF2-40B4-BE49-F238E27FC236}">
                  <a16:creationId xmlns:a16="http://schemas.microsoft.com/office/drawing/2014/main" id="{05A87142-C21E-FC9F-1FBA-E5395D03012C}"/>
                </a:ext>
              </a:extLst>
            </p:cNvPr>
            <p:cNvSpPr/>
            <p:nvPr/>
          </p:nvSpPr>
          <p:spPr>
            <a:xfrm>
              <a:off x="2515370" y="2402468"/>
              <a:ext cx="285076" cy="462942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5" name="Gruppo 2704">
            <a:extLst>
              <a:ext uri="{FF2B5EF4-FFF2-40B4-BE49-F238E27FC236}">
                <a16:creationId xmlns:a16="http://schemas.microsoft.com/office/drawing/2014/main" id="{1CE29A1A-3B7C-E45C-2DC5-E5992E924DC4}"/>
              </a:ext>
            </a:extLst>
          </p:cNvPr>
          <p:cNvGrpSpPr/>
          <p:nvPr/>
        </p:nvGrpSpPr>
        <p:grpSpPr>
          <a:xfrm>
            <a:off x="3622658" y="2387950"/>
            <a:ext cx="464055" cy="465680"/>
            <a:chOff x="3645171" y="2387768"/>
            <a:chExt cx="464055" cy="465680"/>
          </a:xfrm>
        </p:grpSpPr>
        <p:sp>
          <p:nvSpPr>
            <p:cNvPr id="2625" name="Google Shape;12045;p84">
              <a:extLst>
                <a:ext uri="{FF2B5EF4-FFF2-40B4-BE49-F238E27FC236}">
                  <a16:creationId xmlns:a16="http://schemas.microsoft.com/office/drawing/2014/main" id="{A57046AB-5D81-501B-E1D4-BE8F251706A0}"/>
                </a:ext>
              </a:extLst>
            </p:cNvPr>
            <p:cNvSpPr/>
            <p:nvPr/>
          </p:nvSpPr>
          <p:spPr>
            <a:xfrm>
              <a:off x="3810882" y="2389438"/>
              <a:ext cx="298344" cy="464010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12046;p84">
              <a:extLst>
                <a:ext uri="{FF2B5EF4-FFF2-40B4-BE49-F238E27FC236}">
                  <a16:creationId xmlns:a16="http://schemas.microsoft.com/office/drawing/2014/main" id="{CC96408D-B207-319E-1524-0884C0D53860}"/>
                </a:ext>
              </a:extLst>
            </p:cNvPr>
            <p:cNvSpPr/>
            <p:nvPr/>
          </p:nvSpPr>
          <p:spPr>
            <a:xfrm>
              <a:off x="3645171" y="2387768"/>
              <a:ext cx="285076" cy="462942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4" name="Gruppo 2703">
            <a:extLst>
              <a:ext uri="{FF2B5EF4-FFF2-40B4-BE49-F238E27FC236}">
                <a16:creationId xmlns:a16="http://schemas.microsoft.com/office/drawing/2014/main" id="{2E47ECB2-642E-291B-2802-A70676BE9B0B}"/>
              </a:ext>
            </a:extLst>
          </p:cNvPr>
          <p:cNvGrpSpPr/>
          <p:nvPr/>
        </p:nvGrpSpPr>
        <p:grpSpPr>
          <a:xfrm>
            <a:off x="3566593" y="1752805"/>
            <a:ext cx="613876" cy="457796"/>
            <a:chOff x="3589106" y="1752623"/>
            <a:chExt cx="613876" cy="457796"/>
          </a:xfrm>
        </p:grpSpPr>
        <p:sp>
          <p:nvSpPr>
            <p:cNvPr id="2628" name="Google Shape;11993;p84">
              <a:extLst>
                <a:ext uri="{FF2B5EF4-FFF2-40B4-BE49-F238E27FC236}">
                  <a16:creationId xmlns:a16="http://schemas.microsoft.com/office/drawing/2014/main" id="{E2E13FE4-5321-2E03-4683-819B09D3B1E8}"/>
                </a:ext>
              </a:extLst>
            </p:cNvPr>
            <p:cNvSpPr/>
            <p:nvPr/>
          </p:nvSpPr>
          <p:spPr>
            <a:xfrm>
              <a:off x="3589106" y="1905751"/>
              <a:ext cx="510936" cy="304668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11994;p84">
              <a:extLst>
                <a:ext uri="{FF2B5EF4-FFF2-40B4-BE49-F238E27FC236}">
                  <a16:creationId xmlns:a16="http://schemas.microsoft.com/office/drawing/2014/main" id="{FBCA027A-69FB-E57E-13F8-9C52732FBFEA}"/>
                </a:ext>
              </a:extLst>
            </p:cNvPr>
            <p:cNvSpPr/>
            <p:nvPr/>
          </p:nvSpPr>
          <p:spPr>
            <a:xfrm>
              <a:off x="3741576" y="1752623"/>
              <a:ext cx="461406" cy="2942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3" name="Gruppo 2702">
            <a:extLst>
              <a:ext uri="{FF2B5EF4-FFF2-40B4-BE49-F238E27FC236}">
                <a16:creationId xmlns:a16="http://schemas.microsoft.com/office/drawing/2014/main" id="{0FCD5E8A-54D4-68B5-D033-F548D3DB7CAA}"/>
              </a:ext>
            </a:extLst>
          </p:cNvPr>
          <p:cNvGrpSpPr/>
          <p:nvPr/>
        </p:nvGrpSpPr>
        <p:grpSpPr>
          <a:xfrm>
            <a:off x="4703171" y="1752426"/>
            <a:ext cx="613876" cy="457796"/>
            <a:chOff x="4725684" y="1752244"/>
            <a:chExt cx="613876" cy="457796"/>
          </a:xfrm>
        </p:grpSpPr>
        <p:sp>
          <p:nvSpPr>
            <p:cNvPr id="2631" name="Google Shape;11993;p84">
              <a:extLst>
                <a:ext uri="{FF2B5EF4-FFF2-40B4-BE49-F238E27FC236}">
                  <a16:creationId xmlns:a16="http://schemas.microsoft.com/office/drawing/2014/main" id="{92B03002-796F-F7AD-691C-A3F363DC9681}"/>
                </a:ext>
              </a:extLst>
            </p:cNvPr>
            <p:cNvSpPr/>
            <p:nvPr/>
          </p:nvSpPr>
          <p:spPr>
            <a:xfrm>
              <a:off x="4725684" y="1905372"/>
              <a:ext cx="510936" cy="304668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11994;p84">
              <a:extLst>
                <a:ext uri="{FF2B5EF4-FFF2-40B4-BE49-F238E27FC236}">
                  <a16:creationId xmlns:a16="http://schemas.microsoft.com/office/drawing/2014/main" id="{89298977-A7AB-CFEF-53B5-14AC31CB5085}"/>
                </a:ext>
              </a:extLst>
            </p:cNvPr>
            <p:cNvSpPr/>
            <p:nvPr/>
          </p:nvSpPr>
          <p:spPr>
            <a:xfrm>
              <a:off x="4878154" y="1752244"/>
              <a:ext cx="461406" cy="2942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2" name="Gruppo 2701">
            <a:extLst>
              <a:ext uri="{FF2B5EF4-FFF2-40B4-BE49-F238E27FC236}">
                <a16:creationId xmlns:a16="http://schemas.microsoft.com/office/drawing/2014/main" id="{12C329D6-069E-C059-0FEC-55F1654E17C5}"/>
              </a:ext>
            </a:extLst>
          </p:cNvPr>
          <p:cNvGrpSpPr/>
          <p:nvPr/>
        </p:nvGrpSpPr>
        <p:grpSpPr>
          <a:xfrm>
            <a:off x="4679211" y="2392727"/>
            <a:ext cx="613876" cy="457796"/>
            <a:chOff x="4701724" y="2392545"/>
            <a:chExt cx="613876" cy="457796"/>
          </a:xfrm>
        </p:grpSpPr>
        <p:sp>
          <p:nvSpPr>
            <p:cNvPr id="2634" name="Google Shape;11993;p84">
              <a:extLst>
                <a:ext uri="{FF2B5EF4-FFF2-40B4-BE49-F238E27FC236}">
                  <a16:creationId xmlns:a16="http://schemas.microsoft.com/office/drawing/2014/main" id="{D93593CC-F9EA-C9A5-E62F-C41FFBFE1537}"/>
                </a:ext>
              </a:extLst>
            </p:cNvPr>
            <p:cNvSpPr/>
            <p:nvPr/>
          </p:nvSpPr>
          <p:spPr>
            <a:xfrm>
              <a:off x="4701724" y="2545673"/>
              <a:ext cx="510936" cy="304668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11994;p84">
              <a:extLst>
                <a:ext uri="{FF2B5EF4-FFF2-40B4-BE49-F238E27FC236}">
                  <a16:creationId xmlns:a16="http://schemas.microsoft.com/office/drawing/2014/main" id="{4E24E522-B986-FC63-92C7-A99BC344D750}"/>
                </a:ext>
              </a:extLst>
            </p:cNvPr>
            <p:cNvSpPr/>
            <p:nvPr/>
          </p:nvSpPr>
          <p:spPr>
            <a:xfrm>
              <a:off x="4854194" y="2392545"/>
              <a:ext cx="461406" cy="2942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1" name="Gruppo 2700">
            <a:extLst>
              <a:ext uri="{FF2B5EF4-FFF2-40B4-BE49-F238E27FC236}">
                <a16:creationId xmlns:a16="http://schemas.microsoft.com/office/drawing/2014/main" id="{B890496A-A26D-AB17-2E47-6044721C5BE4}"/>
              </a:ext>
            </a:extLst>
          </p:cNvPr>
          <p:cNvGrpSpPr/>
          <p:nvPr/>
        </p:nvGrpSpPr>
        <p:grpSpPr>
          <a:xfrm>
            <a:off x="2406057" y="2926503"/>
            <a:ext cx="613876" cy="457796"/>
            <a:chOff x="2428570" y="2926321"/>
            <a:chExt cx="613876" cy="457796"/>
          </a:xfrm>
        </p:grpSpPr>
        <p:sp>
          <p:nvSpPr>
            <p:cNvPr id="2637" name="Google Shape;11993;p84">
              <a:extLst>
                <a:ext uri="{FF2B5EF4-FFF2-40B4-BE49-F238E27FC236}">
                  <a16:creationId xmlns:a16="http://schemas.microsoft.com/office/drawing/2014/main" id="{6080EA2B-4ACB-0124-0DB3-EC47C663FE2D}"/>
                </a:ext>
              </a:extLst>
            </p:cNvPr>
            <p:cNvSpPr/>
            <p:nvPr/>
          </p:nvSpPr>
          <p:spPr>
            <a:xfrm>
              <a:off x="2428570" y="3079449"/>
              <a:ext cx="510936" cy="304668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11994;p84">
              <a:extLst>
                <a:ext uri="{FF2B5EF4-FFF2-40B4-BE49-F238E27FC236}">
                  <a16:creationId xmlns:a16="http://schemas.microsoft.com/office/drawing/2014/main" id="{8D5660B2-72DC-4353-A983-7EC4F10CCC9A}"/>
                </a:ext>
              </a:extLst>
            </p:cNvPr>
            <p:cNvSpPr/>
            <p:nvPr/>
          </p:nvSpPr>
          <p:spPr>
            <a:xfrm>
              <a:off x="2581040" y="2926321"/>
              <a:ext cx="461406" cy="2942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0" name="Gruppo 2699">
            <a:extLst>
              <a:ext uri="{FF2B5EF4-FFF2-40B4-BE49-F238E27FC236}">
                <a16:creationId xmlns:a16="http://schemas.microsoft.com/office/drawing/2014/main" id="{B94BBB9A-168F-50BB-0D40-3C373658A0DC}"/>
              </a:ext>
            </a:extLst>
          </p:cNvPr>
          <p:cNvGrpSpPr/>
          <p:nvPr/>
        </p:nvGrpSpPr>
        <p:grpSpPr>
          <a:xfrm>
            <a:off x="3542361" y="2929034"/>
            <a:ext cx="613876" cy="457796"/>
            <a:chOff x="3564874" y="2928852"/>
            <a:chExt cx="613876" cy="457796"/>
          </a:xfrm>
        </p:grpSpPr>
        <p:sp>
          <p:nvSpPr>
            <p:cNvPr id="2640" name="Google Shape;11993;p84">
              <a:extLst>
                <a:ext uri="{FF2B5EF4-FFF2-40B4-BE49-F238E27FC236}">
                  <a16:creationId xmlns:a16="http://schemas.microsoft.com/office/drawing/2014/main" id="{8B5464FB-FBF3-FFB7-44A0-0E0B346CAA8A}"/>
                </a:ext>
              </a:extLst>
            </p:cNvPr>
            <p:cNvSpPr/>
            <p:nvPr/>
          </p:nvSpPr>
          <p:spPr>
            <a:xfrm>
              <a:off x="3564874" y="3081980"/>
              <a:ext cx="510936" cy="304668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11994;p84">
              <a:extLst>
                <a:ext uri="{FF2B5EF4-FFF2-40B4-BE49-F238E27FC236}">
                  <a16:creationId xmlns:a16="http://schemas.microsoft.com/office/drawing/2014/main" id="{84EF45D6-1A9A-A61F-15E7-570B00353203}"/>
                </a:ext>
              </a:extLst>
            </p:cNvPr>
            <p:cNvSpPr/>
            <p:nvPr/>
          </p:nvSpPr>
          <p:spPr>
            <a:xfrm>
              <a:off x="3717344" y="2928852"/>
              <a:ext cx="461406" cy="2942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9" name="Gruppo 2698">
            <a:extLst>
              <a:ext uri="{FF2B5EF4-FFF2-40B4-BE49-F238E27FC236}">
                <a16:creationId xmlns:a16="http://schemas.microsoft.com/office/drawing/2014/main" id="{0F351177-2955-9213-A82F-8D7F74F162B5}"/>
              </a:ext>
            </a:extLst>
          </p:cNvPr>
          <p:cNvGrpSpPr/>
          <p:nvPr/>
        </p:nvGrpSpPr>
        <p:grpSpPr>
          <a:xfrm>
            <a:off x="4678939" y="2928655"/>
            <a:ext cx="613876" cy="457796"/>
            <a:chOff x="4701452" y="2928473"/>
            <a:chExt cx="613876" cy="457796"/>
          </a:xfrm>
        </p:grpSpPr>
        <p:sp>
          <p:nvSpPr>
            <p:cNvPr id="2643" name="Google Shape;11993;p84">
              <a:extLst>
                <a:ext uri="{FF2B5EF4-FFF2-40B4-BE49-F238E27FC236}">
                  <a16:creationId xmlns:a16="http://schemas.microsoft.com/office/drawing/2014/main" id="{61330532-CAFE-AE12-5C0C-455AD1FD135E}"/>
                </a:ext>
              </a:extLst>
            </p:cNvPr>
            <p:cNvSpPr/>
            <p:nvPr/>
          </p:nvSpPr>
          <p:spPr>
            <a:xfrm>
              <a:off x="4701452" y="3081601"/>
              <a:ext cx="510936" cy="304668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11994;p84">
              <a:extLst>
                <a:ext uri="{FF2B5EF4-FFF2-40B4-BE49-F238E27FC236}">
                  <a16:creationId xmlns:a16="http://schemas.microsoft.com/office/drawing/2014/main" id="{98DB7F16-90F5-62BF-D18E-E84D4B8D9BFD}"/>
                </a:ext>
              </a:extLst>
            </p:cNvPr>
            <p:cNvSpPr/>
            <p:nvPr/>
          </p:nvSpPr>
          <p:spPr>
            <a:xfrm>
              <a:off x="4853922" y="2928473"/>
              <a:ext cx="461406" cy="2942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8" name="Gruppo 2697">
            <a:extLst>
              <a:ext uri="{FF2B5EF4-FFF2-40B4-BE49-F238E27FC236}">
                <a16:creationId xmlns:a16="http://schemas.microsoft.com/office/drawing/2014/main" id="{4A9743CB-3ECC-2557-475E-0ADA4E6FA23D}"/>
              </a:ext>
            </a:extLst>
          </p:cNvPr>
          <p:cNvGrpSpPr/>
          <p:nvPr/>
        </p:nvGrpSpPr>
        <p:grpSpPr>
          <a:xfrm>
            <a:off x="2477170" y="4492863"/>
            <a:ext cx="464055" cy="465680"/>
            <a:chOff x="2499683" y="4492681"/>
            <a:chExt cx="464055" cy="465680"/>
          </a:xfrm>
        </p:grpSpPr>
        <p:sp>
          <p:nvSpPr>
            <p:cNvPr id="2646" name="Google Shape;12045;p84">
              <a:extLst>
                <a:ext uri="{FF2B5EF4-FFF2-40B4-BE49-F238E27FC236}">
                  <a16:creationId xmlns:a16="http://schemas.microsoft.com/office/drawing/2014/main" id="{7659F09B-CA61-F4F8-DF34-7662D9A31A21}"/>
                </a:ext>
              </a:extLst>
            </p:cNvPr>
            <p:cNvSpPr/>
            <p:nvPr/>
          </p:nvSpPr>
          <p:spPr>
            <a:xfrm>
              <a:off x="2665394" y="4494351"/>
              <a:ext cx="298344" cy="464010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12046;p84">
              <a:extLst>
                <a:ext uri="{FF2B5EF4-FFF2-40B4-BE49-F238E27FC236}">
                  <a16:creationId xmlns:a16="http://schemas.microsoft.com/office/drawing/2014/main" id="{3ED68A73-99AB-2F72-9750-BE7C6FF9D578}"/>
                </a:ext>
              </a:extLst>
            </p:cNvPr>
            <p:cNvSpPr/>
            <p:nvPr/>
          </p:nvSpPr>
          <p:spPr>
            <a:xfrm>
              <a:off x="2499683" y="4492681"/>
              <a:ext cx="285076" cy="462942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7" name="Gruppo 2696">
            <a:extLst>
              <a:ext uri="{FF2B5EF4-FFF2-40B4-BE49-F238E27FC236}">
                <a16:creationId xmlns:a16="http://schemas.microsoft.com/office/drawing/2014/main" id="{0EFE3A83-94E4-B062-675C-E195BC7EF968}"/>
              </a:ext>
            </a:extLst>
          </p:cNvPr>
          <p:cNvGrpSpPr/>
          <p:nvPr/>
        </p:nvGrpSpPr>
        <p:grpSpPr>
          <a:xfrm>
            <a:off x="3606971" y="4478163"/>
            <a:ext cx="464055" cy="465680"/>
            <a:chOff x="3629484" y="4477981"/>
            <a:chExt cx="464055" cy="465680"/>
          </a:xfrm>
        </p:grpSpPr>
        <p:sp>
          <p:nvSpPr>
            <p:cNvPr id="2649" name="Google Shape;12045;p84">
              <a:extLst>
                <a:ext uri="{FF2B5EF4-FFF2-40B4-BE49-F238E27FC236}">
                  <a16:creationId xmlns:a16="http://schemas.microsoft.com/office/drawing/2014/main" id="{2179C06C-C766-D411-C82A-F0C992746735}"/>
                </a:ext>
              </a:extLst>
            </p:cNvPr>
            <p:cNvSpPr/>
            <p:nvPr/>
          </p:nvSpPr>
          <p:spPr>
            <a:xfrm>
              <a:off x="3795195" y="4479651"/>
              <a:ext cx="298344" cy="464010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12046;p84">
              <a:extLst>
                <a:ext uri="{FF2B5EF4-FFF2-40B4-BE49-F238E27FC236}">
                  <a16:creationId xmlns:a16="http://schemas.microsoft.com/office/drawing/2014/main" id="{5CE37750-FBDB-705E-CC97-022DB9BF05D5}"/>
                </a:ext>
              </a:extLst>
            </p:cNvPr>
            <p:cNvSpPr/>
            <p:nvPr/>
          </p:nvSpPr>
          <p:spPr>
            <a:xfrm>
              <a:off x="3629484" y="4477981"/>
              <a:ext cx="285076" cy="462942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6" name="Gruppo 2695">
            <a:extLst>
              <a:ext uri="{FF2B5EF4-FFF2-40B4-BE49-F238E27FC236}">
                <a16:creationId xmlns:a16="http://schemas.microsoft.com/office/drawing/2014/main" id="{86AE45BA-D12E-45EF-4E5A-9C438567086E}"/>
              </a:ext>
            </a:extLst>
          </p:cNvPr>
          <p:cNvGrpSpPr/>
          <p:nvPr/>
        </p:nvGrpSpPr>
        <p:grpSpPr>
          <a:xfrm>
            <a:off x="4663524" y="4482940"/>
            <a:ext cx="613876" cy="457796"/>
            <a:chOff x="4686037" y="4482758"/>
            <a:chExt cx="613876" cy="457796"/>
          </a:xfrm>
        </p:grpSpPr>
        <p:sp>
          <p:nvSpPr>
            <p:cNvPr id="2652" name="Google Shape;11993;p84">
              <a:extLst>
                <a:ext uri="{FF2B5EF4-FFF2-40B4-BE49-F238E27FC236}">
                  <a16:creationId xmlns:a16="http://schemas.microsoft.com/office/drawing/2014/main" id="{1A31793D-6943-B30C-B88A-1B8AADBE1E02}"/>
                </a:ext>
              </a:extLst>
            </p:cNvPr>
            <p:cNvSpPr/>
            <p:nvPr/>
          </p:nvSpPr>
          <p:spPr>
            <a:xfrm>
              <a:off x="4686037" y="4635886"/>
              <a:ext cx="510936" cy="304668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11994;p84">
              <a:extLst>
                <a:ext uri="{FF2B5EF4-FFF2-40B4-BE49-F238E27FC236}">
                  <a16:creationId xmlns:a16="http://schemas.microsoft.com/office/drawing/2014/main" id="{CDEA30F1-ABF2-D40B-84EB-A870DA8CD998}"/>
                </a:ext>
              </a:extLst>
            </p:cNvPr>
            <p:cNvSpPr/>
            <p:nvPr/>
          </p:nvSpPr>
          <p:spPr>
            <a:xfrm>
              <a:off x="4838507" y="4482758"/>
              <a:ext cx="461406" cy="2942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5" name="Gruppo 2694">
            <a:extLst>
              <a:ext uri="{FF2B5EF4-FFF2-40B4-BE49-F238E27FC236}">
                <a16:creationId xmlns:a16="http://schemas.microsoft.com/office/drawing/2014/main" id="{A0B58BB8-BF4A-249E-D8C5-695A3C42A549}"/>
              </a:ext>
            </a:extLst>
          </p:cNvPr>
          <p:cNvGrpSpPr/>
          <p:nvPr/>
        </p:nvGrpSpPr>
        <p:grpSpPr>
          <a:xfrm>
            <a:off x="2472306" y="3442509"/>
            <a:ext cx="464055" cy="465680"/>
            <a:chOff x="2494819" y="3442327"/>
            <a:chExt cx="464055" cy="465680"/>
          </a:xfrm>
        </p:grpSpPr>
        <p:sp>
          <p:nvSpPr>
            <p:cNvPr id="2655" name="Google Shape;12045;p84">
              <a:extLst>
                <a:ext uri="{FF2B5EF4-FFF2-40B4-BE49-F238E27FC236}">
                  <a16:creationId xmlns:a16="http://schemas.microsoft.com/office/drawing/2014/main" id="{1524E27B-35E9-551B-6D79-FD6F023201BF}"/>
                </a:ext>
              </a:extLst>
            </p:cNvPr>
            <p:cNvSpPr/>
            <p:nvPr/>
          </p:nvSpPr>
          <p:spPr>
            <a:xfrm>
              <a:off x="2660530" y="3443997"/>
              <a:ext cx="298344" cy="464010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12046;p84">
              <a:extLst>
                <a:ext uri="{FF2B5EF4-FFF2-40B4-BE49-F238E27FC236}">
                  <a16:creationId xmlns:a16="http://schemas.microsoft.com/office/drawing/2014/main" id="{16A81658-5B2A-2887-E6D0-C6E2C59ED0EB}"/>
                </a:ext>
              </a:extLst>
            </p:cNvPr>
            <p:cNvSpPr/>
            <p:nvPr/>
          </p:nvSpPr>
          <p:spPr>
            <a:xfrm>
              <a:off x="2494819" y="3442327"/>
              <a:ext cx="285076" cy="462942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4" name="Gruppo 2693">
            <a:extLst>
              <a:ext uri="{FF2B5EF4-FFF2-40B4-BE49-F238E27FC236}">
                <a16:creationId xmlns:a16="http://schemas.microsoft.com/office/drawing/2014/main" id="{3F4BA66C-5817-2377-89C1-C4485C49D936}"/>
              </a:ext>
            </a:extLst>
          </p:cNvPr>
          <p:cNvGrpSpPr/>
          <p:nvPr/>
        </p:nvGrpSpPr>
        <p:grpSpPr>
          <a:xfrm>
            <a:off x="3529946" y="3432675"/>
            <a:ext cx="613876" cy="457796"/>
            <a:chOff x="3552459" y="3432493"/>
            <a:chExt cx="613876" cy="457796"/>
          </a:xfrm>
        </p:grpSpPr>
        <p:sp>
          <p:nvSpPr>
            <p:cNvPr id="2658" name="Google Shape;11993;p84">
              <a:extLst>
                <a:ext uri="{FF2B5EF4-FFF2-40B4-BE49-F238E27FC236}">
                  <a16:creationId xmlns:a16="http://schemas.microsoft.com/office/drawing/2014/main" id="{F6C5E093-BFE7-8202-213C-E7CC19FBE1ED}"/>
                </a:ext>
              </a:extLst>
            </p:cNvPr>
            <p:cNvSpPr/>
            <p:nvPr/>
          </p:nvSpPr>
          <p:spPr>
            <a:xfrm>
              <a:off x="3552459" y="3585621"/>
              <a:ext cx="510936" cy="304668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11994;p84">
              <a:extLst>
                <a:ext uri="{FF2B5EF4-FFF2-40B4-BE49-F238E27FC236}">
                  <a16:creationId xmlns:a16="http://schemas.microsoft.com/office/drawing/2014/main" id="{000CD1EF-0EB2-38C2-AA9F-C0316254B6AE}"/>
                </a:ext>
              </a:extLst>
            </p:cNvPr>
            <p:cNvSpPr/>
            <p:nvPr/>
          </p:nvSpPr>
          <p:spPr>
            <a:xfrm>
              <a:off x="3704929" y="3432493"/>
              <a:ext cx="461406" cy="2942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3" name="Gruppo 2692">
            <a:extLst>
              <a:ext uri="{FF2B5EF4-FFF2-40B4-BE49-F238E27FC236}">
                <a16:creationId xmlns:a16="http://schemas.microsoft.com/office/drawing/2014/main" id="{0F38BD8F-EDA3-C9BA-520C-0C3F73523FCD}"/>
              </a:ext>
            </a:extLst>
          </p:cNvPr>
          <p:cNvGrpSpPr/>
          <p:nvPr/>
        </p:nvGrpSpPr>
        <p:grpSpPr>
          <a:xfrm>
            <a:off x="4666524" y="3432296"/>
            <a:ext cx="613876" cy="457796"/>
            <a:chOff x="4689037" y="3432114"/>
            <a:chExt cx="613876" cy="457796"/>
          </a:xfrm>
        </p:grpSpPr>
        <p:sp>
          <p:nvSpPr>
            <p:cNvPr id="2661" name="Google Shape;11993;p84">
              <a:extLst>
                <a:ext uri="{FF2B5EF4-FFF2-40B4-BE49-F238E27FC236}">
                  <a16:creationId xmlns:a16="http://schemas.microsoft.com/office/drawing/2014/main" id="{07E051F4-CCFE-0321-AC55-F09C2EAE17CA}"/>
                </a:ext>
              </a:extLst>
            </p:cNvPr>
            <p:cNvSpPr/>
            <p:nvPr/>
          </p:nvSpPr>
          <p:spPr>
            <a:xfrm>
              <a:off x="4689037" y="3585242"/>
              <a:ext cx="510936" cy="304668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11994;p84">
              <a:extLst>
                <a:ext uri="{FF2B5EF4-FFF2-40B4-BE49-F238E27FC236}">
                  <a16:creationId xmlns:a16="http://schemas.microsoft.com/office/drawing/2014/main" id="{C6DE1A10-BDF4-FF80-A101-1A56BAF02864}"/>
                </a:ext>
              </a:extLst>
            </p:cNvPr>
            <p:cNvSpPr/>
            <p:nvPr/>
          </p:nvSpPr>
          <p:spPr>
            <a:xfrm>
              <a:off x="4841507" y="3432114"/>
              <a:ext cx="461406" cy="2942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2" name="Gruppo 2691">
            <a:extLst>
              <a:ext uri="{FF2B5EF4-FFF2-40B4-BE49-F238E27FC236}">
                <a16:creationId xmlns:a16="http://schemas.microsoft.com/office/drawing/2014/main" id="{FAE14473-20A7-7909-876B-1437C92C8B54}"/>
              </a:ext>
            </a:extLst>
          </p:cNvPr>
          <p:cNvGrpSpPr/>
          <p:nvPr/>
        </p:nvGrpSpPr>
        <p:grpSpPr>
          <a:xfrm>
            <a:off x="2482607" y="3951822"/>
            <a:ext cx="464055" cy="465680"/>
            <a:chOff x="2505120" y="3951640"/>
            <a:chExt cx="464055" cy="465680"/>
          </a:xfrm>
        </p:grpSpPr>
        <p:sp>
          <p:nvSpPr>
            <p:cNvPr id="2664" name="Google Shape;12045;p84">
              <a:extLst>
                <a:ext uri="{FF2B5EF4-FFF2-40B4-BE49-F238E27FC236}">
                  <a16:creationId xmlns:a16="http://schemas.microsoft.com/office/drawing/2014/main" id="{2BE78D61-F3E6-DF96-ED71-7A6767F9ABAC}"/>
                </a:ext>
              </a:extLst>
            </p:cNvPr>
            <p:cNvSpPr/>
            <p:nvPr/>
          </p:nvSpPr>
          <p:spPr>
            <a:xfrm>
              <a:off x="2670831" y="3953310"/>
              <a:ext cx="298344" cy="464010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12046;p84">
              <a:extLst>
                <a:ext uri="{FF2B5EF4-FFF2-40B4-BE49-F238E27FC236}">
                  <a16:creationId xmlns:a16="http://schemas.microsoft.com/office/drawing/2014/main" id="{739797ED-9F4F-8D81-4143-0F87A03F4AE3}"/>
                </a:ext>
              </a:extLst>
            </p:cNvPr>
            <p:cNvSpPr/>
            <p:nvPr/>
          </p:nvSpPr>
          <p:spPr>
            <a:xfrm>
              <a:off x="2505120" y="3951640"/>
              <a:ext cx="285076" cy="462942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1" name="Gruppo 2690">
            <a:extLst>
              <a:ext uri="{FF2B5EF4-FFF2-40B4-BE49-F238E27FC236}">
                <a16:creationId xmlns:a16="http://schemas.microsoft.com/office/drawing/2014/main" id="{22CFDD6E-6861-137C-7F33-F545320186F2}"/>
              </a:ext>
            </a:extLst>
          </p:cNvPr>
          <p:cNvGrpSpPr/>
          <p:nvPr/>
        </p:nvGrpSpPr>
        <p:grpSpPr>
          <a:xfrm>
            <a:off x="3540247" y="3941988"/>
            <a:ext cx="613876" cy="457796"/>
            <a:chOff x="3562760" y="3941806"/>
            <a:chExt cx="613876" cy="457796"/>
          </a:xfrm>
        </p:grpSpPr>
        <p:sp>
          <p:nvSpPr>
            <p:cNvPr id="2667" name="Google Shape;11993;p84">
              <a:extLst>
                <a:ext uri="{FF2B5EF4-FFF2-40B4-BE49-F238E27FC236}">
                  <a16:creationId xmlns:a16="http://schemas.microsoft.com/office/drawing/2014/main" id="{9C6C8297-751B-1421-18E1-BF9AC6C93964}"/>
                </a:ext>
              </a:extLst>
            </p:cNvPr>
            <p:cNvSpPr/>
            <p:nvPr/>
          </p:nvSpPr>
          <p:spPr>
            <a:xfrm>
              <a:off x="3562760" y="4094934"/>
              <a:ext cx="510936" cy="304668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11994;p84">
              <a:extLst>
                <a:ext uri="{FF2B5EF4-FFF2-40B4-BE49-F238E27FC236}">
                  <a16:creationId xmlns:a16="http://schemas.microsoft.com/office/drawing/2014/main" id="{060810E8-9D88-A5B4-E440-8607B6C4F49A}"/>
                </a:ext>
              </a:extLst>
            </p:cNvPr>
            <p:cNvSpPr/>
            <p:nvPr/>
          </p:nvSpPr>
          <p:spPr>
            <a:xfrm>
              <a:off x="3715230" y="3941806"/>
              <a:ext cx="461406" cy="2942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0" name="Gruppo 2689">
            <a:extLst>
              <a:ext uri="{FF2B5EF4-FFF2-40B4-BE49-F238E27FC236}">
                <a16:creationId xmlns:a16="http://schemas.microsoft.com/office/drawing/2014/main" id="{22BF18DC-1638-3077-A0C1-32E7DDEA137F}"/>
              </a:ext>
            </a:extLst>
          </p:cNvPr>
          <p:cNvGrpSpPr/>
          <p:nvPr/>
        </p:nvGrpSpPr>
        <p:grpSpPr>
          <a:xfrm>
            <a:off x="4676825" y="3941609"/>
            <a:ext cx="613876" cy="457796"/>
            <a:chOff x="4699338" y="3941427"/>
            <a:chExt cx="613876" cy="457796"/>
          </a:xfrm>
        </p:grpSpPr>
        <p:sp>
          <p:nvSpPr>
            <p:cNvPr id="2670" name="Google Shape;11993;p84">
              <a:extLst>
                <a:ext uri="{FF2B5EF4-FFF2-40B4-BE49-F238E27FC236}">
                  <a16:creationId xmlns:a16="http://schemas.microsoft.com/office/drawing/2014/main" id="{311EBF6C-AF6D-B7A4-284C-82B59343E313}"/>
                </a:ext>
              </a:extLst>
            </p:cNvPr>
            <p:cNvSpPr/>
            <p:nvPr/>
          </p:nvSpPr>
          <p:spPr>
            <a:xfrm>
              <a:off x="4699338" y="4094555"/>
              <a:ext cx="510936" cy="304668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11994;p84">
              <a:extLst>
                <a:ext uri="{FF2B5EF4-FFF2-40B4-BE49-F238E27FC236}">
                  <a16:creationId xmlns:a16="http://schemas.microsoft.com/office/drawing/2014/main" id="{F2900F75-6949-7930-A58B-BD21ED0D55DA}"/>
                </a:ext>
              </a:extLst>
            </p:cNvPr>
            <p:cNvSpPr/>
            <p:nvPr/>
          </p:nvSpPr>
          <p:spPr>
            <a:xfrm>
              <a:off x="4851808" y="3941427"/>
              <a:ext cx="461406" cy="2942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714" name="Grafico 2713">
            <a:extLst>
              <a:ext uri="{FF2B5EF4-FFF2-40B4-BE49-F238E27FC236}">
                <a16:creationId xmlns:a16="http://schemas.microsoft.com/office/drawing/2014/main" id="{1F5AB2B6-7E33-603B-2734-55617A5C8F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8902042"/>
              </p:ext>
            </p:extLst>
          </p:nvPr>
        </p:nvGraphicFramePr>
        <p:xfrm>
          <a:off x="5378901" y="689926"/>
          <a:ext cx="3581350" cy="2373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cxnSp>
        <p:nvCxnSpPr>
          <p:cNvPr id="2716" name="Connettore diritto 2715">
            <a:extLst>
              <a:ext uri="{FF2B5EF4-FFF2-40B4-BE49-F238E27FC236}">
                <a16:creationId xmlns:a16="http://schemas.microsoft.com/office/drawing/2014/main" id="{98ED8CED-A4A5-D249-819D-D933E54EE89B}"/>
              </a:ext>
            </a:extLst>
          </p:cNvPr>
          <p:cNvCxnSpPr/>
          <p:nvPr/>
        </p:nvCxnSpPr>
        <p:spPr>
          <a:xfrm>
            <a:off x="6353109" y="2019404"/>
            <a:ext cx="396169" cy="1534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8" name="Connettore diritto 2717">
            <a:extLst>
              <a:ext uri="{FF2B5EF4-FFF2-40B4-BE49-F238E27FC236}">
                <a16:creationId xmlns:a16="http://schemas.microsoft.com/office/drawing/2014/main" id="{A6147F81-3048-3D90-4869-00E907AF8ED1}"/>
              </a:ext>
            </a:extLst>
          </p:cNvPr>
          <p:cNvCxnSpPr>
            <a:cxnSpLocks/>
          </p:cNvCxnSpPr>
          <p:nvPr/>
        </p:nvCxnSpPr>
        <p:spPr>
          <a:xfrm flipH="1">
            <a:off x="7378646" y="2119253"/>
            <a:ext cx="583985" cy="1482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21" name="Grafico 2720">
            <a:extLst>
              <a:ext uri="{FF2B5EF4-FFF2-40B4-BE49-F238E27FC236}">
                <a16:creationId xmlns:a16="http://schemas.microsoft.com/office/drawing/2014/main" id="{576A8771-43EC-E0C5-4D63-8AAD3944A1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475777"/>
              </p:ext>
            </p:extLst>
          </p:nvPr>
        </p:nvGraphicFramePr>
        <p:xfrm>
          <a:off x="5348510" y="3100083"/>
          <a:ext cx="3420352" cy="1887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</p:spTree>
    <p:extLst>
      <p:ext uri="{BB962C8B-B14F-4D97-AF65-F5344CB8AC3E}">
        <p14:creationId xmlns:p14="http://schemas.microsoft.com/office/powerpoint/2010/main" val="23528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8"/>
          <p:cNvSpPr txBox="1">
            <a:spLocks noGrp="1"/>
          </p:cNvSpPr>
          <p:nvPr>
            <p:ph type="ctrTitle" idx="429496729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magia sottobanco</a:t>
            </a:r>
            <a:endParaRPr/>
          </a:p>
        </p:txBody>
      </p:sp>
      <p:pic>
        <p:nvPicPr>
          <p:cNvPr id="2289" name="Google Shape;2289;p48"/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 flipH="1">
            <a:off x="729523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48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flipH="1">
            <a:off x="3352545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4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>
            <a:off x="5966042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48"/>
          <p:cNvSpPr txBox="1">
            <a:spLocks noGrp="1"/>
          </p:cNvSpPr>
          <p:nvPr>
            <p:ph type="subTitle" idx="4294967295"/>
          </p:nvPr>
        </p:nvSpPr>
        <p:spPr>
          <a:xfrm>
            <a:off x="639275" y="16598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" sz="1600" b="1"/>
              <a:t>Supervised Learning</a:t>
            </a:r>
          </a:p>
          <a:p>
            <a:pPr marL="0" indent="0" algn="ctr">
              <a:buNone/>
            </a:pPr>
            <a:r>
              <a:rPr lang="en" i="1"/>
              <a:t>(Decision Tree)</a:t>
            </a:r>
          </a:p>
          <a:p>
            <a:pPr marL="0" indent="0" algn="ctr">
              <a:buNone/>
            </a:pPr>
            <a:endParaRPr lang="en"/>
          </a:p>
        </p:txBody>
      </p:sp>
      <p:sp>
        <p:nvSpPr>
          <p:cNvPr id="2322" name="Google Shape;2322;p48"/>
          <p:cNvSpPr txBox="1">
            <a:spLocks noGrp="1"/>
          </p:cNvSpPr>
          <p:nvPr>
            <p:ph type="subTitle" idx="4294967295"/>
          </p:nvPr>
        </p:nvSpPr>
        <p:spPr>
          <a:xfrm>
            <a:off x="607525" y="3122678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err="1"/>
              <a:t>Correggere</a:t>
            </a:r>
            <a:r>
              <a:rPr lang="en"/>
              <a:t> le </a:t>
            </a:r>
            <a:r>
              <a:rPr lang="en" err="1"/>
              <a:t>abitudini</a:t>
            </a:r>
            <a:r>
              <a:rPr lang="en"/>
              <a:t> </a:t>
            </a:r>
            <a:r>
              <a:rPr lang="en" err="1"/>
              <a:t>degli</a:t>
            </a:r>
            <a:r>
              <a:rPr lang="en"/>
              <a:t> </a:t>
            </a:r>
            <a:r>
              <a:rPr lang="en" err="1"/>
              <a:t>utenti</a:t>
            </a:r>
            <a:endParaRPr lang="it-IT"/>
          </a:p>
        </p:txBody>
      </p:sp>
      <p:sp>
        <p:nvSpPr>
          <p:cNvPr id="2323" name="Google Shape;2323;p48"/>
          <p:cNvSpPr txBox="1">
            <a:spLocks noGrp="1"/>
          </p:cNvSpPr>
          <p:nvPr>
            <p:ph type="subTitle" idx="4294967295"/>
          </p:nvPr>
        </p:nvSpPr>
        <p:spPr>
          <a:xfrm>
            <a:off x="3147280" y="1659881"/>
            <a:ext cx="2541583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" sz="1600" b="1"/>
              <a:t>Unsupervised Learning</a:t>
            </a:r>
          </a:p>
          <a:p>
            <a:pPr marL="0" indent="0" algn="ctr">
              <a:buNone/>
            </a:pPr>
            <a:r>
              <a:rPr lang="en" i="1"/>
              <a:t>(K-Means)</a:t>
            </a:r>
          </a:p>
          <a:p>
            <a:pPr marL="0" indent="0" algn="ctr">
              <a:buNone/>
            </a:pPr>
            <a:endParaRPr lang="en"/>
          </a:p>
        </p:txBody>
      </p:sp>
      <p:sp>
        <p:nvSpPr>
          <p:cNvPr id="2324" name="Google Shape;2324;p48"/>
          <p:cNvSpPr txBox="1">
            <a:spLocks noGrp="1"/>
          </p:cNvSpPr>
          <p:nvPr>
            <p:ph type="subTitle" idx="4294967295"/>
          </p:nvPr>
        </p:nvSpPr>
        <p:spPr>
          <a:xfrm>
            <a:off x="3238030" y="3122678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/>
              <a:t>Imparare dalle nuove abitudini degli utenti</a:t>
            </a:r>
          </a:p>
        </p:txBody>
      </p:sp>
      <p:sp>
        <p:nvSpPr>
          <p:cNvPr id="2325" name="Google Shape;2325;p48"/>
          <p:cNvSpPr txBox="1">
            <a:spLocks noGrp="1"/>
          </p:cNvSpPr>
          <p:nvPr>
            <p:ph type="subTitle" idx="4294967295"/>
          </p:nvPr>
        </p:nvSpPr>
        <p:spPr>
          <a:xfrm>
            <a:off x="5784650" y="16598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" sz="1600" b="1"/>
              <a:t>Supervised Learning</a:t>
            </a:r>
          </a:p>
          <a:p>
            <a:pPr algn="ctr">
              <a:buNone/>
            </a:pPr>
            <a:r>
              <a:rPr lang="en" i="1"/>
              <a:t>(Decision Tree)</a:t>
            </a:r>
          </a:p>
          <a:p>
            <a:pPr marL="0" indent="0" algn="ctr">
              <a:buNone/>
            </a:pPr>
            <a:endParaRPr lang="en"/>
          </a:p>
        </p:txBody>
      </p:sp>
      <p:sp>
        <p:nvSpPr>
          <p:cNvPr id="2326" name="Google Shape;2326;p48"/>
          <p:cNvSpPr txBox="1">
            <a:spLocks noGrp="1"/>
          </p:cNvSpPr>
          <p:nvPr>
            <p:ph type="subTitle" idx="4294967295"/>
          </p:nvPr>
        </p:nvSpPr>
        <p:spPr>
          <a:xfrm>
            <a:off x="5907150" y="3122678"/>
            <a:ext cx="2529416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err="1"/>
              <a:t>Effettuare</a:t>
            </a:r>
            <a:r>
              <a:rPr lang="en"/>
              <a:t> </a:t>
            </a:r>
            <a:r>
              <a:rPr lang="en" err="1"/>
              <a:t>predizioni</a:t>
            </a:r>
            <a:r>
              <a:rPr lang="en"/>
              <a:t> </a:t>
            </a:r>
            <a:r>
              <a:rPr lang="en" err="1"/>
              <a:t>sulle</a:t>
            </a:r>
            <a:r>
              <a:rPr lang="en"/>
              <a:t> </a:t>
            </a:r>
            <a:r>
              <a:rPr lang="en" err="1"/>
              <a:t>nuove</a:t>
            </a:r>
            <a:r>
              <a:rPr lang="en"/>
              <a:t> </a:t>
            </a:r>
            <a:r>
              <a:rPr lang="en" err="1"/>
              <a:t>abitudini</a:t>
            </a:r>
            <a:r>
              <a:rPr lang="en"/>
              <a:t> </a:t>
            </a:r>
            <a:r>
              <a:rPr lang="en" err="1"/>
              <a:t>degli</a:t>
            </a:r>
            <a:r>
              <a:rPr lang="en"/>
              <a:t> </a:t>
            </a:r>
            <a:r>
              <a:rPr lang="en" err="1"/>
              <a:t>utenti</a:t>
            </a:r>
          </a:p>
        </p:txBody>
      </p:sp>
      <p:sp>
        <p:nvSpPr>
          <p:cNvPr id="2327" name="Google Shape;2327;p48"/>
          <p:cNvSpPr txBox="1">
            <a:spLocks noGrp="1"/>
          </p:cNvSpPr>
          <p:nvPr>
            <p:ph type="title" idx="4294967295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328" name="Google Shape;2328;p48"/>
          <p:cNvSpPr txBox="1">
            <a:spLocks noGrp="1"/>
          </p:cNvSpPr>
          <p:nvPr>
            <p:ph type="title" idx="4294967295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329" name="Google Shape;2329;p48"/>
          <p:cNvSpPr txBox="1">
            <a:spLocks noGrp="1"/>
          </p:cNvSpPr>
          <p:nvPr>
            <p:ph type="title" idx="4294967295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5" name="Google Shape;1547;p26">
            <a:extLst>
              <a:ext uri="{FF2B5EF4-FFF2-40B4-BE49-F238E27FC236}">
                <a16:creationId xmlns:a16="http://schemas.microsoft.com/office/drawing/2014/main" id="{F9537126-7502-9EE3-199F-0DDDD022A495}"/>
              </a:ext>
            </a:extLst>
          </p:cNvPr>
          <p:cNvPicPr preferRelativeResize="0"/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 rot="19256486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548;p26">
            <a:extLst>
              <a:ext uri="{FF2B5EF4-FFF2-40B4-BE49-F238E27FC236}">
                <a16:creationId xmlns:a16="http://schemas.microsoft.com/office/drawing/2014/main" id="{5E5C366D-FF98-CC75-BC0D-71E23AAEA9B0}"/>
              </a:ext>
            </a:extLst>
          </p:cNvPr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7" name="Google Shape;1549;p26">
              <a:extLst>
                <a:ext uri="{FF2B5EF4-FFF2-40B4-BE49-F238E27FC236}">
                  <a16:creationId xmlns:a16="http://schemas.microsoft.com/office/drawing/2014/main" id="{65F29F40-8876-0F3A-4031-41F536E702F1}"/>
                </a:ext>
              </a:extLst>
            </p:cNvPr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50;p26">
              <a:extLst>
                <a:ext uri="{FF2B5EF4-FFF2-40B4-BE49-F238E27FC236}">
                  <a16:creationId xmlns:a16="http://schemas.microsoft.com/office/drawing/2014/main" id="{16650139-FEF0-EA3D-F667-FC7BB54ED43F}"/>
                </a:ext>
              </a:extLst>
            </p:cNvPr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51;p26">
              <a:extLst>
                <a:ext uri="{FF2B5EF4-FFF2-40B4-BE49-F238E27FC236}">
                  <a16:creationId xmlns:a16="http://schemas.microsoft.com/office/drawing/2014/main" id="{6DB53EEA-CEB7-39B6-9E7C-0F563C091EBF}"/>
                </a:ext>
              </a:extLst>
            </p:cNvPr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52;p26">
              <a:extLst>
                <a:ext uri="{FF2B5EF4-FFF2-40B4-BE49-F238E27FC236}">
                  <a16:creationId xmlns:a16="http://schemas.microsoft.com/office/drawing/2014/main" id="{4C790BBF-972B-CF6F-59DC-16AD10A40C09}"/>
                </a:ext>
              </a:extLst>
            </p:cNvPr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53;p26">
              <a:extLst>
                <a:ext uri="{FF2B5EF4-FFF2-40B4-BE49-F238E27FC236}">
                  <a16:creationId xmlns:a16="http://schemas.microsoft.com/office/drawing/2014/main" id="{1629E211-9FF8-80F9-0BD4-ADFBAE250128}"/>
                </a:ext>
              </a:extLst>
            </p:cNvPr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54;p26">
              <a:extLst>
                <a:ext uri="{FF2B5EF4-FFF2-40B4-BE49-F238E27FC236}">
                  <a16:creationId xmlns:a16="http://schemas.microsoft.com/office/drawing/2014/main" id="{D94DB5F9-7E2C-BDA1-D62F-AE70EB4CFA2B}"/>
                </a:ext>
              </a:extLst>
            </p:cNvPr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55;p26">
              <a:extLst>
                <a:ext uri="{FF2B5EF4-FFF2-40B4-BE49-F238E27FC236}">
                  <a16:creationId xmlns:a16="http://schemas.microsoft.com/office/drawing/2014/main" id="{B33F7875-A72A-9189-F21E-892A88ED5C89}"/>
                </a:ext>
              </a:extLst>
            </p:cNvPr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56;p26">
              <a:extLst>
                <a:ext uri="{FF2B5EF4-FFF2-40B4-BE49-F238E27FC236}">
                  <a16:creationId xmlns:a16="http://schemas.microsoft.com/office/drawing/2014/main" id="{75C0B385-1DAF-841D-72BD-26E575F1E704}"/>
                </a:ext>
              </a:extLst>
            </p:cNvPr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57;p26">
              <a:extLst>
                <a:ext uri="{FF2B5EF4-FFF2-40B4-BE49-F238E27FC236}">
                  <a16:creationId xmlns:a16="http://schemas.microsoft.com/office/drawing/2014/main" id="{1D75F8C7-9CFF-4EDC-C71E-2C1C3CC8B443}"/>
                </a:ext>
              </a:extLst>
            </p:cNvPr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58;p26">
              <a:extLst>
                <a:ext uri="{FF2B5EF4-FFF2-40B4-BE49-F238E27FC236}">
                  <a16:creationId xmlns:a16="http://schemas.microsoft.com/office/drawing/2014/main" id="{992005EB-F0E7-B08F-1318-F75082CBC274}"/>
                </a:ext>
              </a:extLst>
            </p:cNvPr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59;p26">
              <a:extLst>
                <a:ext uri="{FF2B5EF4-FFF2-40B4-BE49-F238E27FC236}">
                  <a16:creationId xmlns:a16="http://schemas.microsoft.com/office/drawing/2014/main" id="{A35AE7E4-8D3C-7432-5189-BE5F370A2CCC}"/>
                </a:ext>
              </a:extLst>
            </p:cNvPr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60;p26">
              <a:extLst>
                <a:ext uri="{FF2B5EF4-FFF2-40B4-BE49-F238E27FC236}">
                  <a16:creationId xmlns:a16="http://schemas.microsoft.com/office/drawing/2014/main" id="{D5D8204B-FCA4-190C-821D-D4140A37192C}"/>
                </a:ext>
              </a:extLst>
            </p:cNvPr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61;p26">
              <a:extLst>
                <a:ext uri="{FF2B5EF4-FFF2-40B4-BE49-F238E27FC236}">
                  <a16:creationId xmlns:a16="http://schemas.microsoft.com/office/drawing/2014/main" id="{3953F3BA-49C5-7C08-BD5B-4382376E9BEE}"/>
                </a:ext>
              </a:extLst>
            </p:cNvPr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62;p26">
              <a:extLst>
                <a:ext uri="{FF2B5EF4-FFF2-40B4-BE49-F238E27FC236}">
                  <a16:creationId xmlns:a16="http://schemas.microsoft.com/office/drawing/2014/main" id="{56350891-5234-F3C0-13D1-39241D9EC9AE}"/>
                </a:ext>
              </a:extLst>
            </p:cNvPr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63;p26">
              <a:extLst>
                <a:ext uri="{FF2B5EF4-FFF2-40B4-BE49-F238E27FC236}">
                  <a16:creationId xmlns:a16="http://schemas.microsoft.com/office/drawing/2014/main" id="{D518F3F4-3EA2-D9D4-8ABF-6DB17249188F}"/>
                </a:ext>
              </a:extLst>
            </p:cNvPr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64;p26">
              <a:extLst>
                <a:ext uri="{FF2B5EF4-FFF2-40B4-BE49-F238E27FC236}">
                  <a16:creationId xmlns:a16="http://schemas.microsoft.com/office/drawing/2014/main" id="{F72BD8EF-0FFD-72CB-ABC8-AB60D8A6E29A}"/>
                </a:ext>
              </a:extLst>
            </p:cNvPr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65;p26">
              <a:extLst>
                <a:ext uri="{FF2B5EF4-FFF2-40B4-BE49-F238E27FC236}">
                  <a16:creationId xmlns:a16="http://schemas.microsoft.com/office/drawing/2014/main" id="{DE57A697-63DE-956F-1F38-D68E555A5079}"/>
                </a:ext>
              </a:extLst>
            </p:cNvPr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66;p26">
              <a:extLst>
                <a:ext uri="{FF2B5EF4-FFF2-40B4-BE49-F238E27FC236}">
                  <a16:creationId xmlns:a16="http://schemas.microsoft.com/office/drawing/2014/main" id="{350078EA-F953-AB32-9341-FE2174C2F5E0}"/>
                </a:ext>
              </a:extLst>
            </p:cNvPr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67;p26">
              <a:extLst>
                <a:ext uri="{FF2B5EF4-FFF2-40B4-BE49-F238E27FC236}">
                  <a16:creationId xmlns:a16="http://schemas.microsoft.com/office/drawing/2014/main" id="{1693496B-A1FC-9F88-D058-FBF5D0A8155C}"/>
                </a:ext>
              </a:extLst>
            </p:cNvPr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68;p26">
              <a:extLst>
                <a:ext uri="{FF2B5EF4-FFF2-40B4-BE49-F238E27FC236}">
                  <a16:creationId xmlns:a16="http://schemas.microsoft.com/office/drawing/2014/main" id="{CF1C280C-E730-9977-78D5-0D1FE7ABACDE}"/>
                </a:ext>
              </a:extLst>
            </p:cNvPr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69;p26">
              <a:extLst>
                <a:ext uri="{FF2B5EF4-FFF2-40B4-BE49-F238E27FC236}">
                  <a16:creationId xmlns:a16="http://schemas.microsoft.com/office/drawing/2014/main" id="{5700C6C8-7932-25F8-C447-3AA07277646E}"/>
                </a:ext>
              </a:extLst>
            </p:cNvPr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70;p26">
              <a:extLst>
                <a:ext uri="{FF2B5EF4-FFF2-40B4-BE49-F238E27FC236}">
                  <a16:creationId xmlns:a16="http://schemas.microsoft.com/office/drawing/2014/main" id="{4CC2370F-9A86-8E5D-5342-C3F4293DD14F}"/>
                </a:ext>
              </a:extLst>
            </p:cNvPr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71;p26">
              <a:extLst>
                <a:ext uri="{FF2B5EF4-FFF2-40B4-BE49-F238E27FC236}">
                  <a16:creationId xmlns:a16="http://schemas.microsoft.com/office/drawing/2014/main" id="{E473DAD7-582B-C1BB-168D-9A78C4D934F5}"/>
                </a:ext>
              </a:extLst>
            </p:cNvPr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72;p26">
              <a:extLst>
                <a:ext uri="{FF2B5EF4-FFF2-40B4-BE49-F238E27FC236}">
                  <a16:creationId xmlns:a16="http://schemas.microsoft.com/office/drawing/2014/main" id="{9620E741-6E0C-6272-FB22-4EB05440A180}"/>
                </a:ext>
              </a:extLst>
            </p:cNvPr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73;p26">
              <a:extLst>
                <a:ext uri="{FF2B5EF4-FFF2-40B4-BE49-F238E27FC236}">
                  <a16:creationId xmlns:a16="http://schemas.microsoft.com/office/drawing/2014/main" id="{288DADDD-8565-DDE0-41AD-34BC3A748019}"/>
                </a:ext>
              </a:extLst>
            </p:cNvPr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74;p26">
              <a:extLst>
                <a:ext uri="{FF2B5EF4-FFF2-40B4-BE49-F238E27FC236}">
                  <a16:creationId xmlns:a16="http://schemas.microsoft.com/office/drawing/2014/main" id="{FEF54770-B523-6437-D917-E8A7DAF2D713}"/>
                </a:ext>
              </a:extLst>
            </p:cNvPr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75;p26">
              <a:extLst>
                <a:ext uri="{FF2B5EF4-FFF2-40B4-BE49-F238E27FC236}">
                  <a16:creationId xmlns:a16="http://schemas.microsoft.com/office/drawing/2014/main" id="{90F6E63B-CC50-EDCC-4CCF-4B4F6B2980B9}"/>
                </a:ext>
              </a:extLst>
            </p:cNvPr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76;p26">
              <a:extLst>
                <a:ext uri="{FF2B5EF4-FFF2-40B4-BE49-F238E27FC236}">
                  <a16:creationId xmlns:a16="http://schemas.microsoft.com/office/drawing/2014/main" id="{0BA76C48-8EE8-654F-19A7-6BD6B2E8882E}"/>
                </a:ext>
              </a:extLst>
            </p:cNvPr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77;p26">
              <a:extLst>
                <a:ext uri="{FF2B5EF4-FFF2-40B4-BE49-F238E27FC236}">
                  <a16:creationId xmlns:a16="http://schemas.microsoft.com/office/drawing/2014/main" id="{4C6445CB-9A24-0DB9-D969-15CDA66563D7}"/>
                </a:ext>
              </a:extLst>
            </p:cNvPr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78;p26">
              <a:extLst>
                <a:ext uri="{FF2B5EF4-FFF2-40B4-BE49-F238E27FC236}">
                  <a16:creationId xmlns:a16="http://schemas.microsoft.com/office/drawing/2014/main" id="{546232E3-1D53-EBDF-4700-F8F14C7AFDCD}"/>
                </a:ext>
              </a:extLst>
            </p:cNvPr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79;p26">
              <a:extLst>
                <a:ext uri="{FF2B5EF4-FFF2-40B4-BE49-F238E27FC236}">
                  <a16:creationId xmlns:a16="http://schemas.microsoft.com/office/drawing/2014/main" id="{6C5A986F-1F0B-FD45-CF8E-BEAF4155ACA2}"/>
                </a:ext>
              </a:extLst>
            </p:cNvPr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80;p26">
              <a:extLst>
                <a:ext uri="{FF2B5EF4-FFF2-40B4-BE49-F238E27FC236}">
                  <a16:creationId xmlns:a16="http://schemas.microsoft.com/office/drawing/2014/main" id="{7DF90B46-F6A3-3C3C-0897-25C296F8B190}"/>
                </a:ext>
              </a:extLst>
            </p:cNvPr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81;p26">
              <a:extLst>
                <a:ext uri="{FF2B5EF4-FFF2-40B4-BE49-F238E27FC236}">
                  <a16:creationId xmlns:a16="http://schemas.microsoft.com/office/drawing/2014/main" id="{CC5040A3-7F60-AF0B-4999-EF27D30F81EE}"/>
                </a:ext>
              </a:extLst>
            </p:cNvPr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82;p26">
              <a:extLst>
                <a:ext uri="{FF2B5EF4-FFF2-40B4-BE49-F238E27FC236}">
                  <a16:creationId xmlns:a16="http://schemas.microsoft.com/office/drawing/2014/main" id="{4C8FEBB4-D78E-5C3E-E95E-AD3A5CB2BD4E}"/>
                </a:ext>
              </a:extLst>
            </p:cNvPr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83;p26">
              <a:extLst>
                <a:ext uri="{FF2B5EF4-FFF2-40B4-BE49-F238E27FC236}">
                  <a16:creationId xmlns:a16="http://schemas.microsoft.com/office/drawing/2014/main" id="{2A4B0F86-EC96-CB13-22F5-E439FD7F232F}"/>
                </a:ext>
              </a:extLst>
            </p:cNvPr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" name="Google Shape;1584;p26">
            <a:extLst>
              <a:ext uri="{FF2B5EF4-FFF2-40B4-BE49-F238E27FC236}">
                <a16:creationId xmlns:a16="http://schemas.microsoft.com/office/drawing/2014/main" id="{75A7EB38-3C87-6175-B106-64D06CC673AD}"/>
              </a:ext>
            </a:extLst>
          </p:cNvPr>
          <p:cNvPicPr preferRelativeResize="0"/>
          <p:nvPr/>
        </p:nvPicPr>
        <p:blipFill>
          <a:blip r:embed="rId7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585;p26">
            <a:extLst>
              <a:ext uri="{FF2B5EF4-FFF2-40B4-BE49-F238E27FC236}">
                <a16:creationId xmlns:a16="http://schemas.microsoft.com/office/drawing/2014/main" id="{7305B44F-8E0C-A02A-CC6F-F1D304ABC7E9}"/>
              </a:ext>
            </a:extLst>
          </p:cNvPr>
          <p:cNvPicPr preferRelativeResize="0"/>
          <p:nvPr/>
        </p:nvPicPr>
        <p:blipFill>
          <a:blip r:embed="rId8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587;p26">
            <a:extLst>
              <a:ext uri="{FF2B5EF4-FFF2-40B4-BE49-F238E27FC236}">
                <a16:creationId xmlns:a16="http://schemas.microsoft.com/office/drawing/2014/main" id="{7DEE1AAA-8DD9-F07D-F315-B8C3AFA1DA58}"/>
              </a:ext>
            </a:extLst>
          </p:cNvPr>
          <p:cNvSpPr/>
          <p:nvPr/>
        </p:nvSpPr>
        <p:spPr>
          <a:xfrm rot="1946332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948A30F2-7595-F855-AF2B-B6A32F8594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35" y="3870823"/>
            <a:ext cx="1869672" cy="10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1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3" grpId="0" uiExpand="1" build="p"/>
      <p:bldP spid="2324" grpId="0" build="p"/>
      <p:bldP spid="2325" grpId="0" uiExpand="1" build="p"/>
      <p:bldP spid="2326" grpId="0" build="p"/>
      <p:bldP spid="2327" grpId="0"/>
      <p:bldP spid="23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68;p13">
            <a:extLst>
              <a:ext uri="{FF2B5EF4-FFF2-40B4-BE49-F238E27FC236}">
                <a16:creationId xmlns:a16="http://schemas.microsoft.com/office/drawing/2014/main" id="{24A1AE2B-65D4-B908-0E90-C39698F0FAD7}"/>
              </a:ext>
            </a:extLst>
          </p:cNvPr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20061725" flipH="1">
            <a:off x="3034076" y="749288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69;p13">
            <a:extLst>
              <a:ext uri="{FF2B5EF4-FFF2-40B4-BE49-F238E27FC236}">
                <a16:creationId xmlns:a16="http://schemas.microsoft.com/office/drawing/2014/main" id="{A983A17C-A3E3-3687-21DC-99DCC3F151AF}"/>
              </a:ext>
            </a:extLst>
          </p:cNvPr>
          <p:cNvSpPr/>
          <p:nvPr/>
        </p:nvSpPr>
        <p:spPr>
          <a:xfrm rot="7620000">
            <a:off x="-51732" y="2790411"/>
            <a:ext cx="3662453" cy="3134036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670;p13">
            <a:extLst>
              <a:ext uri="{FF2B5EF4-FFF2-40B4-BE49-F238E27FC236}">
                <a16:creationId xmlns:a16="http://schemas.microsoft.com/office/drawing/2014/main" id="{ABEB4A74-9FDA-71FE-1BD5-4021EF694348}"/>
              </a:ext>
            </a:extLst>
          </p:cNvPr>
          <p:cNvGrpSpPr/>
          <p:nvPr/>
        </p:nvGrpSpPr>
        <p:grpSpPr>
          <a:xfrm rot="3559955">
            <a:off x="110388" y="-478942"/>
            <a:ext cx="1344348" cy="1995332"/>
            <a:chOff x="272875" y="1527563"/>
            <a:chExt cx="255950" cy="455000"/>
          </a:xfrm>
        </p:grpSpPr>
        <p:sp>
          <p:nvSpPr>
            <p:cNvPr id="5" name="Google Shape;671;p13">
              <a:extLst>
                <a:ext uri="{FF2B5EF4-FFF2-40B4-BE49-F238E27FC236}">
                  <a16:creationId xmlns:a16="http://schemas.microsoft.com/office/drawing/2014/main" id="{B6F9626A-31EA-EAA7-18FF-53E87D04C715}"/>
                </a:ext>
              </a:extLst>
            </p:cNvPr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72;p13">
              <a:extLst>
                <a:ext uri="{FF2B5EF4-FFF2-40B4-BE49-F238E27FC236}">
                  <a16:creationId xmlns:a16="http://schemas.microsoft.com/office/drawing/2014/main" id="{04B4D6E8-44E8-2C80-84EF-02D2E06972B1}"/>
                </a:ext>
              </a:extLst>
            </p:cNvPr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73;p13">
              <a:extLst>
                <a:ext uri="{FF2B5EF4-FFF2-40B4-BE49-F238E27FC236}">
                  <a16:creationId xmlns:a16="http://schemas.microsoft.com/office/drawing/2014/main" id="{A9C52BF0-B338-C7E9-DA8D-23078A491ACD}"/>
                </a:ext>
              </a:extLst>
            </p:cNvPr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74;p13">
              <a:extLst>
                <a:ext uri="{FF2B5EF4-FFF2-40B4-BE49-F238E27FC236}">
                  <a16:creationId xmlns:a16="http://schemas.microsoft.com/office/drawing/2014/main" id="{6D86B703-EEC8-79B5-1948-6296AD72C7C4}"/>
                </a:ext>
              </a:extLst>
            </p:cNvPr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75;p13">
              <a:extLst>
                <a:ext uri="{FF2B5EF4-FFF2-40B4-BE49-F238E27FC236}">
                  <a16:creationId xmlns:a16="http://schemas.microsoft.com/office/drawing/2014/main" id="{33A4A5FA-E9B6-DEA3-2DA6-D4ABB936D734}"/>
                </a:ext>
              </a:extLst>
            </p:cNvPr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76;p13">
              <a:extLst>
                <a:ext uri="{FF2B5EF4-FFF2-40B4-BE49-F238E27FC236}">
                  <a16:creationId xmlns:a16="http://schemas.microsoft.com/office/drawing/2014/main" id="{E2FEBD1A-14E8-CC63-EEE6-67D5685F2AB4}"/>
                </a:ext>
              </a:extLst>
            </p:cNvPr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77;p13">
              <a:extLst>
                <a:ext uri="{FF2B5EF4-FFF2-40B4-BE49-F238E27FC236}">
                  <a16:creationId xmlns:a16="http://schemas.microsoft.com/office/drawing/2014/main" id="{1E2F33D4-89AD-5E8D-94FB-4FD04BEC681D}"/>
                </a:ext>
              </a:extLst>
            </p:cNvPr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8;p13">
              <a:extLst>
                <a:ext uri="{FF2B5EF4-FFF2-40B4-BE49-F238E27FC236}">
                  <a16:creationId xmlns:a16="http://schemas.microsoft.com/office/drawing/2014/main" id="{E48F17EC-2980-D6B9-DE8C-F261CE981909}"/>
                </a:ext>
              </a:extLst>
            </p:cNvPr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79;p13">
              <a:extLst>
                <a:ext uri="{FF2B5EF4-FFF2-40B4-BE49-F238E27FC236}">
                  <a16:creationId xmlns:a16="http://schemas.microsoft.com/office/drawing/2014/main" id="{FC0F0FBF-1185-5229-7100-0E9B1B2A299B}"/>
                </a:ext>
              </a:extLst>
            </p:cNvPr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80;p13">
              <a:extLst>
                <a:ext uri="{FF2B5EF4-FFF2-40B4-BE49-F238E27FC236}">
                  <a16:creationId xmlns:a16="http://schemas.microsoft.com/office/drawing/2014/main" id="{C20F8166-CE57-301B-383E-60583EFFD39D}"/>
                </a:ext>
              </a:extLst>
            </p:cNvPr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81;p13">
              <a:extLst>
                <a:ext uri="{FF2B5EF4-FFF2-40B4-BE49-F238E27FC236}">
                  <a16:creationId xmlns:a16="http://schemas.microsoft.com/office/drawing/2014/main" id="{47DFEEBE-F009-7121-DC82-74D1D74E2E40}"/>
                </a:ext>
              </a:extLst>
            </p:cNvPr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82;p13">
              <a:extLst>
                <a:ext uri="{FF2B5EF4-FFF2-40B4-BE49-F238E27FC236}">
                  <a16:creationId xmlns:a16="http://schemas.microsoft.com/office/drawing/2014/main" id="{F7B553E9-1384-EB81-FA5A-9F37230711DE}"/>
                </a:ext>
              </a:extLst>
            </p:cNvPr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83;p13">
              <a:extLst>
                <a:ext uri="{FF2B5EF4-FFF2-40B4-BE49-F238E27FC236}">
                  <a16:creationId xmlns:a16="http://schemas.microsoft.com/office/drawing/2014/main" id="{937400BF-B2DC-FC5D-FBC6-4E50DC4E3B81}"/>
                </a:ext>
              </a:extLst>
            </p:cNvPr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84;p13">
              <a:extLst>
                <a:ext uri="{FF2B5EF4-FFF2-40B4-BE49-F238E27FC236}">
                  <a16:creationId xmlns:a16="http://schemas.microsoft.com/office/drawing/2014/main" id="{1E65B4E4-AEA3-DB20-304E-7B8D5E4F9CE2}"/>
                </a:ext>
              </a:extLst>
            </p:cNvPr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85;p13">
              <a:extLst>
                <a:ext uri="{FF2B5EF4-FFF2-40B4-BE49-F238E27FC236}">
                  <a16:creationId xmlns:a16="http://schemas.microsoft.com/office/drawing/2014/main" id="{8E7303CC-4F63-82D0-DDEC-F7282D3F85A7}"/>
                </a:ext>
              </a:extLst>
            </p:cNvPr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86;p13">
              <a:extLst>
                <a:ext uri="{FF2B5EF4-FFF2-40B4-BE49-F238E27FC236}">
                  <a16:creationId xmlns:a16="http://schemas.microsoft.com/office/drawing/2014/main" id="{1D3D9230-0D11-E527-B6A5-863B2A6704F6}"/>
                </a:ext>
              </a:extLst>
            </p:cNvPr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7;p13">
              <a:extLst>
                <a:ext uri="{FF2B5EF4-FFF2-40B4-BE49-F238E27FC236}">
                  <a16:creationId xmlns:a16="http://schemas.microsoft.com/office/drawing/2014/main" id="{C089F5C8-7E0A-65F7-B167-6F8B37A900FD}"/>
                </a:ext>
              </a:extLst>
            </p:cNvPr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8;p13">
              <a:extLst>
                <a:ext uri="{FF2B5EF4-FFF2-40B4-BE49-F238E27FC236}">
                  <a16:creationId xmlns:a16="http://schemas.microsoft.com/office/drawing/2014/main" id="{306DE67E-2B14-F6A7-7AC5-A91489A8587C}"/>
                </a:ext>
              </a:extLst>
            </p:cNvPr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9;p13">
              <a:extLst>
                <a:ext uri="{FF2B5EF4-FFF2-40B4-BE49-F238E27FC236}">
                  <a16:creationId xmlns:a16="http://schemas.microsoft.com/office/drawing/2014/main" id="{B01A7600-3677-5695-CB1E-DE4BD498F88F}"/>
                </a:ext>
              </a:extLst>
            </p:cNvPr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90;p13">
              <a:extLst>
                <a:ext uri="{FF2B5EF4-FFF2-40B4-BE49-F238E27FC236}">
                  <a16:creationId xmlns:a16="http://schemas.microsoft.com/office/drawing/2014/main" id="{B8CD3C99-8C8A-5F7D-B04C-A34D0527CCEB}"/>
                </a:ext>
              </a:extLst>
            </p:cNvPr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91;p13">
              <a:extLst>
                <a:ext uri="{FF2B5EF4-FFF2-40B4-BE49-F238E27FC236}">
                  <a16:creationId xmlns:a16="http://schemas.microsoft.com/office/drawing/2014/main" id="{3E91CE62-3522-BAC2-6237-B31E93F77B3D}"/>
                </a:ext>
              </a:extLst>
            </p:cNvPr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2;p13">
              <a:extLst>
                <a:ext uri="{FF2B5EF4-FFF2-40B4-BE49-F238E27FC236}">
                  <a16:creationId xmlns:a16="http://schemas.microsoft.com/office/drawing/2014/main" id="{94720C98-66C5-F52E-61E8-A9F21C8C0705}"/>
                </a:ext>
              </a:extLst>
            </p:cNvPr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3;p13">
              <a:extLst>
                <a:ext uri="{FF2B5EF4-FFF2-40B4-BE49-F238E27FC236}">
                  <a16:creationId xmlns:a16="http://schemas.microsoft.com/office/drawing/2014/main" id="{89D54909-C8DC-346A-075D-7868D1E99C90}"/>
                </a:ext>
              </a:extLst>
            </p:cNvPr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4;p13">
              <a:extLst>
                <a:ext uri="{FF2B5EF4-FFF2-40B4-BE49-F238E27FC236}">
                  <a16:creationId xmlns:a16="http://schemas.microsoft.com/office/drawing/2014/main" id="{F143AF9C-FABD-77F0-61AA-4D46FBE446A9}"/>
                </a:ext>
              </a:extLst>
            </p:cNvPr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5;p13">
              <a:extLst>
                <a:ext uri="{FF2B5EF4-FFF2-40B4-BE49-F238E27FC236}">
                  <a16:creationId xmlns:a16="http://schemas.microsoft.com/office/drawing/2014/main" id="{82BA9D96-A110-4121-6889-EF027E4AD4EE}"/>
                </a:ext>
              </a:extLst>
            </p:cNvPr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6;p13">
              <a:extLst>
                <a:ext uri="{FF2B5EF4-FFF2-40B4-BE49-F238E27FC236}">
                  <a16:creationId xmlns:a16="http://schemas.microsoft.com/office/drawing/2014/main" id="{112C8332-5BC3-3836-48D8-850175EABE71}"/>
                </a:ext>
              </a:extLst>
            </p:cNvPr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7;p13">
              <a:extLst>
                <a:ext uri="{FF2B5EF4-FFF2-40B4-BE49-F238E27FC236}">
                  <a16:creationId xmlns:a16="http://schemas.microsoft.com/office/drawing/2014/main" id="{77F9CF79-6BF4-A8D0-29CF-D037BCB74920}"/>
                </a:ext>
              </a:extLst>
            </p:cNvPr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8;p13">
              <a:extLst>
                <a:ext uri="{FF2B5EF4-FFF2-40B4-BE49-F238E27FC236}">
                  <a16:creationId xmlns:a16="http://schemas.microsoft.com/office/drawing/2014/main" id="{4F40B887-7516-AA55-F3AF-CC0500CFA94A}"/>
                </a:ext>
              </a:extLst>
            </p:cNvPr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9;p13">
              <a:extLst>
                <a:ext uri="{FF2B5EF4-FFF2-40B4-BE49-F238E27FC236}">
                  <a16:creationId xmlns:a16="http://schemas.microsoft.com/office/drawing/2014/main" id="{AE5F1D0E-6889-497C-7B78-22D2B134F07F}"/>
                </a:ext>
              </a:extLst>
            </p:cNvPr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00;p13">
              <a:extLst>
                <a:ext uri="{FF2B5EF4-FFF2-40B4-BE49-F238E27FC236}">
                  <a16:creationId xmlns:a16="http://schemas.microsoft.com/office/drawing/2014/main" id="{F7EED2B3-AC3F-BDFE-F9E5-DA77942E8B1F}"/>
                </a:ext>
              </a:extLst>
            </p:cNvPr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01;p13">
              <a:extLst>
                <a:ext uri="{FF2B5EF4-FFF2-40B4-BE49-F238E27FC236}">
                  <a16:creationId xmlns:a16="http://schemas.microsoft.com/office/drawing/2014/main" id="{E5F9C69C-1406-D84B-2B2B-1CA0D1D13168}"/>
                </a:ext>
              </a:extLst>
            </p:cNvPr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02;p13">
              <a:extLst>
                <a:ext uri="{FF2B5EF4-FFF2-40B4-BE49-F238E27FC236}">
                  <a16:creationId xmlns:a16="http://schemas.microsoft.com/office/drawing/2014/main" id="{F61F206F-606E-8A03-81FC-8E89883C114B}"/>
                </a:ext>
              </a:extLst>
            </p:cNvPr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03;p13">
              <a:extLst>
                <a:ext uri="{FF2B5EF4-FFF2-40B4-BE49-F238E27FC236}">
                  <a16:creationId xmlns:a16="http://schemas.microsoft.com/office/drawing/2014/main" id="{E129E8CA-7BC0-D53D-A671-47B386962271}"/>
                </a:ext>
              </a:extLst>
            </p:cNvPr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04;p13">
              <a:extLst>
                <a:ext uri="{FF2B5EF4-FFF2-40B4-BE49-F238E27FC236}">
                  <a16:creationId xmlns:a16="http://schemas.microsoft.com/office/drawing/2014/main" id="{E6CCF04A-725D-7EF5-FBEC-4BC138FCB8F2}"/>
                </a:ext>
              </a:extLst>
            </p:cNvPr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05;p13">
              <a:extLst>
                <a:ext uri="{FF2B5EF4-FFF2-40B4-BE49-F238E27FC236}">
                  <a16:creationId xmlns:a16="http://schemas.microsoft.com/office/drawing/2014/main" id="{AFBCE033-447F-980C-BA23-8FE2CACF3850}"/>
                </a:ext>
              </a:extLst>
            </p:cNvPr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Google Shape;707;p13">
            <a:extLst>
              <a:ext uri="{FF2B5EF4-FFF2-40B4-BE49-F238E27FC236}">
                <a16:creationId xmlns:a16="http://schemas.microsoft.com/office/drawing/2014/main" id="{1FEDC5CB-FE2E-C940-71DE-54FA88D70AEA}"/>
              </a:ext>
            </a:extLst>
          </p:cNvPr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4479387" flipH="1">
            <a:off x="-602380" y="3461118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40"/>
          <p:cNvSpPr txBox="1">
            <a:spLocks noGrp="1"/>
          </p:cNvSpPr>
          <p:nvPr>
            <p:ph type="ctrTitle" idx="4294967295"/>
          </p:nvPr>
        </p:nvSpPr>
        <p:spPr>
          <a:xfrm>
            <a:off x="720000" y="97595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funzionalità dell’app</a:t>
            </a:r>
            <a:endParaRPr/>
          </a:p>
        </p:txBody>
      </p:sp>
      <p:pic>
        <p:nvPicPr>
          <p:cNvPr id="2145" name="Google Shape;2145;p40"/>
          <p:cNvPicPr preferRelativeResize="0"/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>
            <a:off x="308315" y="665408"/>
            <a:ext cx="2797220" cy="63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>
            <a:off x="6324324" y="644407"/>
            <a:ext cx="2919802" cy="627687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40"/>
          <p:cNvSpPr txBox="1">
            <a:spLocks noGrp="1"/>
          </p:cNvSpPr>
          <p:nvPr>
            <p:ph type="ctrTitle" idx="4294967295"/>
          </p:nvPr>
        </p:nvSpPr>
        <p:spPr>
          <a:xfrm>
            <a:off x="7056731" y="842609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Consigli</a:t>
            </a:r>
          </a:p>
        </p:txBody>
      </p:sp>
      <p:sp>
        <p:nvSpPr>
          <p:cNvPr id="2159" name="Google Shape;2159;p40"/>
          <p:cNvSpPr txBox="1">
            <a:spLocks noGrp="1"/>
          </p:cNvSpPr>
          <p:nvPr>
            <p:ph type="subTitle" idx="4294967295"/>
          </p:nvPr>
        </p:nvSpPr>
        <p:spPr>
          <a:xfrm>
            <a:off x="6136878" y="1573743"/>
            <a:ext cx="1542677" cy="1264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buNone/>
            </a:pPr>
            <a:r>
              <a:rPr lang="en-US" sz="1200" dirty="0" err="1"/>
              <a:t>Possibilità</a:t>
            </a:r>
            <a:r>
              <a:rPr lang="en-US" sz="1200" dirty="0"/>
              <a:t> di </a:t>
            </a:r>
            <a:r>
              <a:rPr lang="en-US" sz="1200" dirty="0" err="1"/>
              <a:t>ricevere</a:t>
            </a:r>
            <a:r>
              <a:rPr lang="en-US" sz="1200" dirty="0"/>
              <a:t> </a:t>
            </a:r>
            <a:r>
              <a:rPr lang="en-US" sz="1200" dirty="0" err="1"/>
              <a:t>consigli</a:t>
            </a:r>
            <a:r>
              <a:rPr lang="en-US" sz="1200" dirty="0"/>
              <a:t> e </a:t>
            </a:r>
            <a:r>
              <a:rPr lang="en-US" sz="1200" dirty="0" err="1"/>
              <a:t>suggerimenti</a:t>
            </a:r>
            <a:r>
              <a:rPr lang="en-US" sz="1200" dirty="0"/>
              <a:t> per </a:t>
            </a:r>
            <a:r>
              <a:rPr lang="en-US" sz="1200" dirty="0" err="1"/>
              <a:t>limitare</a:t>
            </a:r>
            <a:r>
              <a:rPr lang="en-US" sz="1200" dirty="0"/>
              <a:t> </a:t>
            </a:r>
            <a:r>
              <a:rPr lang="en-US" sz="1200" dirty="0" err="1"/>
              <a:t>gli</a:t>
            </a:r>
            <a:r>
              <a:rPr lang="en-US" sz="1200" dirty="0"/>
              <a:t> </a:t>
            </a:r>
            <a:r>
              <a:rPr lang="en-US" sz="1200" dirty="0" err="1"/>
              <a:t>sprechi</a:t>
            </a:r>
            <a:r>
              <a:rPr lang="en-US" sz="1200" dirty="0"/>
              <a:t> </a:t>
            </a:r>
            <a:r>
              <a:rPr lang="en-US" sz="1200" dirty="0" err="1"/>
              <a:t>d'acqua</a:t>
            </a:r>
            <a:r>
              <a:rPr lang="en-US" sz="1200" dirty="0"/>
              <a:t>.</a:t>
            </a:r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4294967295"/>
          </p:nvPr>
        </p:nvSpPr>
        <p:spPr>
          <a:xfrm>
            <a:off x="837328" y="859047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Dashboard</a:t>
            </a:r>
            <a:endParaRPr lang="it-IT" sz="2400"/>
          </a:p>
        </p:txBody>
      </p:sp>
      <p:sp>
        <p:nvSpPr>
          <p:cNvPr id="2163" name="Google Shape;2163;p40"/>
          <p:cNvSpPr txBox="1">
            <a:spLocks noGrp="1"/>
          </p:cNvSpPr>
          <p:nvPr>
            <p:ph type="subTitle" idx="4294967295"/>
          </p:nvPr>
        </p:nvSpPr>
        <p:spPr>
          <a:xfrm>
            <a:off x="303534" y="1287900"/>
            <a:ext cx="2757773" cy="824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sz="1200"/>
              <a:t>Intuitiva rappresentazione grafica dei consumi e della spesa complessiva.</a:t>
            </a:r>
            <a:endParaRPr lang="it-IT" sz="1200"/>
          </a:p>
        </p:txBody>
      </p:sp>
      <p:sp>
        <p:nvSpPr>
          <p:cNvPr id="2165" name="Google Shape;2165;p40"/>
          <p:cNvSpPr txBox="1">
            <a:spLocks noGrp="1"/>
          </p:cNvSpPr>
          <p:nvPr>
            <p:ph type="subTitle" idx="4294967295"/>
          </p:nvPr>
        </p:nvSpPr>
        <p:spPr>
          <a:xfrm>
            <a:off x="3452290" y="3997264"/>
            <a:ext cx="2239419" cy="829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1200" err="1"/>
              <a:t>Gestione</a:t>
            </a:r>
            <a:r>
              <a:rPr lang="en-US" sz="1200"/>
              <a:t> </a:t>
            </a:r>
            <a:r>
              <a:rPr lang="en-US" sz="1200" err="1"/>
              <a:t>dello</a:t>
            </a:r>
            <a:r>
              <a:rPr lang="en-US" sz="1200"/>
              <a:t> </a:t>
            </a:r>
            <a:r>
              <a:rPr lang="en-US" sz="1200" err="1"/>
              <a:t>stato</a:t>
            </a:r>
            <a:r>
              <a:rPr lang="en-US" sz="1200"/>
              <a:t> e del </a:t>
            </a:r>
            <a:r>
              <a:rPr lang="en-US" sz="1200" err="1"/>
              <a:t>consumo</a:t>
            </a:r>
            <a:r>
              <a:rPr lang="en-US" sz="1200"/>
              <a:t> </a:t>
            </a:r>
            <a:r>
              <a:rPr lang="en-US" sz="1200" err="1"/>
              <a:t>dei</a:t>
            </a:r>
            <a:r>
              <a:rPr lang="en-US" sz="1200"/>
              <a:t> </a:t>
            </a:r>
            <a:r>
              <a:rPr lang="en-US" sz="1200" err="1"/>
              <a:t>dispositivi</a:t>
            </a:r>
            <a:r>
              <a:rPr lang="en-US" sz="1200"/>
              <a:t> </a:t>
            </a:r>
            <a:r>
              <a:rPr lang="en-US" sz="1200" err="1"/>
              <a:t>presenti</a:t>
            </a:r>
            <a:r>
              <a:rPr lang="en-US" sz="1200"/>
              <a:t> in casa.</a:t>
            </a:r>
          </a:p>
        </p:txBody>
      </p:sp>
      <p:pic>
        <p:nvPicPr>
          <p:cNvPr id="40" name="Google Shape;706;p13">
            <a:extLst>
              <a:ext uri="{FF2B5EF4-FFF2-40B4-BE49-F238E27FC236}">
                <a16:creationId xmlns:a16="http://schemas.microsoft.com/office/drawing/2014/main" id="{3C656182-2576-6AFE-2516-1B660F184221}"/>
              </a:ext>
            </a:extLst>
          </p:cNvPr>
          <p:cNvPicPr preferRelativeResize="0"/>
          <p:nvPr/>
        </p:nvPicPr>
        <p:blipFill>
          <a:blip r:embed="rId6">
            <a:alphaModFix amt="74000"/>
          </a:blip>
          <a:stretch>
            <a:fillRect/>
          </a:stretch>
        </p:blipFill>
        <p:spPr>
          <a:xfrm rot="8172262">
            <a:off x="6133903" y="3080165"/>
            <a:ext cx="2980972" cy="272896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718;p13">
            <a:extLst>
              <a:ext uri="{FF2B5EF4-FFF2-40B4-BE49-F238E27FC236}">
                <a16:creationId xmlns:a16="http://schemas.microsoft.com/office/drawing/2014/main" id="{4A30CDD4-8F29-4F9A-BC54-DC946EF416F9}"/>
              </a:ext>
            </a:extLst>
          </p:cNvPr>
          <p:cNvSpPr/>
          <p:nvPr/>
        </p:nvSpPr>
        <p:spPr>
          <a:xfrm>
            <a:off x="1309047" y="2753238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5" name="Google Shape;718;p13">
            <a:extLst>
              <a:ext uri="{FF2B5EF4-FFF2-40B4-BE49-F238E27FC236}">
                <a16:creationId xmlns:a16="http://schemas.microsoft.com/office/drawing/2014/main" id="{A7292AE9-BE1A-F392-2562-F0FBBA15BD67}"/>
              </a:ext>
            </a:extLst>
          </p:cNvPr>
          <p:cNvSpPr/>
          <p:nvPr/>
        </p:nvSpPr>
        <p:spPr>
          <a:xfrm>
            <a:off x="4319627" y="2732828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3" name="Google Shape;718;p13">
            <a:extLst>
              <a:ext uri="{FF2B5EF4-FFF2-40B4-BE49-F238E27FC236}">
                <a16:creationId xmlns:a16="http://schemas.microsoft.com/office/drawing/2014/main" id="{AFC767AA-A62C-861A-79B6-7924DCC839B1}"/>
              </a:ext>
            </a:extLst>
          </p:cNvPr>
          <p:cNvSpPr/>
          <p:nvPr/>
        </p:nvSpPr>
        <p:spPr>
          <a:xfrm>
            <a:off x="7207744" y="2753238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49" name="Immagine 4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E423513-898C-F649-01E1-2FECD7381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918" y="2078237"/>
            <a:ext cx="1320023" cy="2967264"/>
          </a:xfrm>
          <a:prstGeom prst="rect">
            <a:avLst/>
          </a:prstGeom>
        </p:spPr>
      </p:pic>
      <p:pic>
        <p:nvPicPr>
          <p:cNvPr id="51" name="Immagine 50" descr="Immagine che contiene testo, telefono, cellulare, screenshot&#10;&#10;Descrizione generata automaticamente">
            <a:extLst>
              <a:ext uri="{FF2B5EF4-FFF2-40B4-BE49-F238E27FC236}">
                <a16:creationId xmlns:a16="http://schemas.microsoft.com/office/drawing/2014/main" id="{278958A5-8547-19F0-4A76-AF85DACA63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1922" y="592677"/>
            <a:ext cx="1147057" cy="2702333"/>
          </a:xfrm>
          <a:prstGeom prst="rect">
            <a:avLst/>
          </a:prstGeom>
        </p:spPr>
      </p:pic>
      <p:pic>
        <p:nvPicPr>
          <p:cNvPr id="56" name="Immagine 55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02ACCC1C-9E25-226B-95B6-0A3973A889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9176" y="743072"/>
            <a:ext cx="1251789" cy="2738720"/>
          </a:xfrm>
          <a:prstGeom prst="rect">
            <a:avLst/>
          </a:prstGeom>
        </p:spPr>
      </p:pic>
      <p:pic>
        <p:nvPicPr>
          <p:cNvPr id="58" name="Immagine 57" descr="Immagine che contiene testo, elettronico, screenshot&#10;&#10;Descrizione generata automaticamente">
            <a:extLst>
              <a:ext uri="{FF2B5EF4-FFF2-40B4-BE49-F238E27FC236}">
                <a16:creationId xmlns:a16="http://schemas.microsoft.com/office/drawing/2014/main" id="{48254C0E-AAC1-A688-A73B-054109BF95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9745" y="1333789"/>
            <a:ext cx="1237868" cy="2527315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2C48CEE7-D203-62A0-5659-DCD7AC12BCE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861" t="3838" r="3583" b="4453"/>
          <a:stretch/>
        </p:blipFill>
        <p:spPr>
          <a:xfrm>
            <a:off x="6358182" y="4111259"/>
            <a:ext cx="954346" cy="945607"/>
          </a:xfrm>
          <a:prstGeom prst="rect">
            <a:avLst/>
          </a:prstGeom>
        </p:spPr>
      </p:pic>
      <p:sp>
        <p:nvSpPr>
          <p:cNvPr id="62" name="Google Shape;2163;p40">
            <a:extLst>
              <a:ext uri="{FF2B5EF4-FFF2-40B4-BE49-F238E27FC236}">
                <a16:creationId xmlns:a16="http://schemas.microsoft.com/office/drawing/2014/main" id="{9F71524D-E69D-69A8-7A14-3CFDE05270B6}"/>
              </a:ext>
            </a:extLst>
          </p:cNvPr>
          <p:cNvSpPr txBox="1">
            <a:spLocks/>
          </p:cNvSpPr>
          <p:nvPr/>
        </p:nvSpPr>
        <p:spPr>
          <a:xfrm>
            <a:off x="7316260" y="4265608"/>
            <a:ext cx="1923134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en"/>
              <a:t>Prova il prototipo di app scannerrizando questo codice!</a:t>
            </a:r>
            <a:endParaRPr lang="it-IT"/>
          </a:p>
        </p:txBody>
      </p:sp>
      <p:pic>
        <p:nvPicPr>
          <p:cNvPr id="2147" name="Google Shape;2147;p40"/>
          <p:cNvPicPr preferRelativeResize="0"/>
          <p:nvPr/>
        </p:nvPicPr>
        <p:blipFill>
          <a:blip r:embed="rId12">
            <a:alphaModFix amt="82000"/>
          </a:blip>
          <a:stretch>
            <a:fillRect/>
          </a:stretch>
        </p:blipFill>
        <p:spPr>
          <a:xfrm>
            <a:off x="2670497" y="3013724"/>
            <a:ext cx="2888162" cy="945606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40"/>
          <p:cNvSpPr txBox="1">
            <a:spLocks noGrp="1"/>
          </p:cNvSpPr>
          <p:nvPr>
            <p:ph type="ctrTitle" idx="4294967295"/>
          </p:nvPr>
        </p:nvSpPr>
        <p:spPr>
          <a:xfrm>
            <a:off x="2950616" y="3155577"/>
            <a:ext cx="2239419" cy="8655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2400" b="1"/>
              <a:t>Gestione</a:t>
            </a:r>
            <a:br>
              <a:rPr lang="en" sz="2400" b="1"/>
            </a:br>
            <a:r>
              <a:rPr lang="en" sz="2400" b="1"/>
              <a:t>Dispositivi</a:t>
            </a:r>
          </a:p>
        </p:txBody>
      </p:sp>
      <p:pic>
        <p:nvPicPr>
          <p:cNvPr id="63" name="Immagine 62">
            <a:extLst>
              <a:ext uri="{FF2B5EF4-FFF2-40B4-BE49-F238E27FC236}">
                <a16:creationId xmlns:a16="http://schemas.microsoft.com/office/drawing/2014/main" id="{9A2E6A16-8DDE-A75A-AA23-BD8E00AAD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69673" y="47708"/>
            <a:ext cx="953572" cy="5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19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98;p6">
            <a:extLst>
              <a:ext uri="{FF2B5EF4-FFF2-40B4-BE49-F238E27FC236}">
                <a16:creationId xmlns:a16="http://schemas.microsoft.com/office/drawing/2014/main" id="{3A8D2D93-B494-DAB5-5008-BD68AE554EC0}"/>
              </a:ext>
            </a:extLst>
          </p:cNvPr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99;p6">
            <a:extLst>
              <a:ext uri="{FF2B5EF4-FFF2-40B4-BE49-F238E27FC236}">
                <a16:creationId xmlns:a16="http://schemas.microsoft.com/office/drawing/2014/main" id="{ABF7ECC2-76FE-C466-6591-38341B88E8AA}"/>
              </a:ext>
            </a:extLst>
          </p:cNvPr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300;p6">
            <a:extLst>
              <a:ext uri="{FF2B5EF4-FFF2-40B4-BE49-F238E27FC236}">
                <a16:creationId xmlns:a16="http://schemas.microsoft.com/office/drawing/2014/main" id="{94855BA6-A5FC-CA22-2994-E47D848EC673}"/>
              </a:ext>
            </a:extLst>
          </p:cNvPr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5" name="Google Shape;301;p6">
              <a:extLst>
                <a:ext uri="{FF2B5EF4-FFF2-40B4-BE49-F238E27FC236}">
                  <a16:creationId xmlns:a16="http://schemas.microsoft.com/office/drawing/2014/main" id="{724362CA-6797-DA1A-60A3-621EF5C9340C}"/>
                </a:ext>
              </a:extLst>
            </p:cNvPr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2;p6">
              <a:extLst>
                <a:ext uri="{FF2B5EF4-FFF2-40B4-BE49-F238E27FC236}">
                  <a16:creationId xmlns:a16="http://schemas.microsoft.com/office/drawing/2014/main" id="{66F48DEC-0AC9-BAB2-0EEF-8F2189AC3D9E}"/>
                </a:ext>
              </a:extLst>
            </p:cNvPr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3;p6">
              <a:extLst>
                <a:ext uri="{FF2B5EF4-FFF2-40B4-BE49-F238E27FC236}">
                  <a16:creationId xmlns:a16="http://schemas.microsoft.com/office/drawing/2014/main" id="{54D68231-CEC1-3492-FBD3-C67F9409EF62}"/>
                </a:ext>
              </a:extLst>
            </p:cNvPr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4;p6">
              <a:extLst>
                <a:ext uri="{FF2B5EF4-FFF2-40B4-BE49-F238E27FC236}">
                  <a16:creationId xmlns:a16="http://schemas.microsoft.com/office/drawing/2014/main" id="{F12FFD50-ED79-DDAE-66A0-5B2D91DD67F4}"/>
                </a:ext>
              </a:extLst>
            </p:cNvPr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5;p6">
              <a:extLst>
                <a:ext uri="{FF2B5EF4-FFF2-40B4-BE49-F238E27FC236}">
                  <a16:creationId xmlns:a16="http://schemas.microsoft.com/office/drawing/2014/main" id="{36E22A6A-ADDE-B74A-BF65-BA4E2BE2D008}"/>
                </a:ext>
              </a:extLst>
            </p:cNvPr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6;p6">
              <a:extLst>
                <a:ext uri="{FF2B5EF4-FFF2-40B4-BE49-F238E27FC236}">
                  <a16:creationId xmlns:a16="http://schemas.microsoft.com/office/drawing/2014/main" id="{9F116B20-E5E9-B0A0-2C9A-C38711BB5DCE}"/>
                </a:ext>
              </a:extLst>
            </p:cNvPr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7;p6">
              <a:extLst>
                <a:ext uri="{FF2B5EF4-FFF2-40B4-BE49-F238E27FC236}">
                  <a16:creationId xmlns:a16="http://schemas.microsoft.com/office/drawing/2014/main" id="{16A8FD0D-9C4E-D194-A392-12EEF36030A0}"/>
                </a:ext>
              </a:extLst>
            </p:cNvPr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8;p6">
              <a:extLst>
                <a:ext uri="{FF2B5EF4-FFF2-40B4-BE49-F238E27FC236}">
                  <a16:creationId xmlns:a16="http://schemas.microsoft.com/office/drawing/2014/main" id="{7D96B1C9-6BF7-CB47-7586-725EECAC6AF9}"/>
                </a:ext>
              </a:extLst>
            </p:cNvPr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9;p6">
              <a:extLst>
                <a:ext uri="{FF2B5EF4-FFF2-40B4-BE49-F238E27FC236}">
                  <a16:creationId xmlns:a16="http://schemas.microsoft.com/office/drawing/2014/main" id="{1DC947B6-2AAA-00C9-3EAB-46D6DE4D6719}"/>
                </a:ext>
              </a:extLst>
            </p:cNvPr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0;p6">
              <a:extLst>
                <a:ext uri="{FF2B5EF4-FFF2-40B4-BE49-F238E27FC236}">
                  <a16:creationId xmlns:a16="http://schemas.microsoft.com/office/drawing/2014/main" id="{1D25E4F5-8380-1D71-317A-0A1C4BEA4260}"/>
                </a:ext>
              </a:extLst>
            </p:cNvPr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1;p6">
              <a:extLst>
                <a:ext uri="{FF2B5EF4-FFF2-40B4-BE49-F238E27FC236}">
                  <a16:creationId xmlns:a16="http://schemas.microsoft.com/office/drawing/2014/main" id="{0CDE4FB8-8D28-3133-B172-73E31FB32F56}"/>
                </a:ext>
              </a:extLst>
            </p:cNvPr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2;p6">
              <a:extLst>
                <a:ext uri="{FF2B5EF4-FFF2-40B4-BE49-F238E27FC236}">
                  <a16:creationId xmlns:a16="http://schemas.microsoft.com/office/drawing/2014/main" id="{735C3815-3758-D1DE-7DC8-080ECA99DC6A}"/>
                </a:ext>
              </a:extLst>
            </p:cNvPr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3;p6">
              <a:extLst>
                <a:ext uri="{FF2B5EF4-FFF2-40B4-BE49-F238E27FC236}">
                  <a16:creationId xmlns:a16="http://schemas.microsoft.com/office/drawing/2014/main" id="{68119EAA-796B-1C94-3899-616F4B8381CF}"/>
                </a:ext>
              </a:extLst>
            </p:cNvPr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4;p6">
              <a:extLst>
                <a:ext uri="{FF2B5EF4-FFF2-40B4-BE49-F238E27FC236}">
                  <a16:creationId xmlns:a16="http://schemas.microsoft.com/office/drawing/2014/main" id="{0E737C11-A681-17DA-83EB-E9FD01A4B879}"/>
                </a:ext>
              </a:extLst>
            </p:cNvPr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5;p6">
              <a:extLst>
                <a:ext uri="{FF2B5EF4-FFF2-40B4-BE49-F238E27FC236}">
                  <a16:creationId xmlns:a16="http://schemas.microsoft.com/office/drawing/2014/main" id="{96970353-50A7-4F8E-36FD-9C20F374EAC6}"/>
                </a:ext>
              </a:extLst>
            </p:cNvPr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6;p6">
              <a:extLst>
                <a:ext uri="{FF2B5EF4-FFF2-40B4-BE49-F238E27FC236}">
                  <a16:creationId xmlns:a16="http://schemas.microsoft.com/office/drawing/2014/main" id="{D71F57A8-65C1-1349-0FE9-F32B398234A4}"/>
                </a:ext>
              </a:extLst>
            </p:cNvPr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7;p6">
              <a:extLst>
                <a:ext uri="{FF2B5EF4-FFF2-40B4-BE49-F238E27FC236}">
                  <a16:creationId xmlns:a16="http://schemas.microsoft.com/office/drawing/2014/main" id="{80069A0D-8731-474B-C569-757400EFF91A}"/>
                </a:ext>
              </a:extLst>
            </p:cNvPr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8;p6">
              <a:extLst>
                <a:ext uri="{FF2B5EF4-FFF2-40B4-BE49-F238E27FC236}">
                  <a16:creationId xmlns:a16="http://schemas.microsoft.com/office/drawing/2014/main" id="{AC57BEE0-3513-8847-1C5F-2ADF0F32E23F}"/>
                </a:ext>
              </a:extLst>
            </p:cNvPr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9;p6">
              <a:extLst>
                <a:ext uri="{FF2B5EF4-FFF2-40B4-BE49-F238E27FC236}">
                  <a16:creationId xmlns:a16="http://schemas.microsoft.com/office/drawing/2014/main" id="{836AA179-0B2F-8A29-647C-45F4ABD37533}"/>
                </a:ext>
              </a:extLst>
            </p:cNvPr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0;p6">
              <a:extLst>
                <a:ext uri="{FF2B5EF4-FFF2-40B4-BE49-F238E27FC236}">
                  <a16:creationId xmlns:a16="http://schemas.microsoft.com/office/drawing/2014/main" id="{25304514-A09B-B50D-4CDE-1E4A1A9F8C46}"/>
                </a:ext>
              </a:extLst>
            </p:cNvPr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1;p6">
              <a:extLst>
                <a:ext uri="{FF2B5EF4-FFF2-40B4-BE49-F238E27FC236}">
                  <a16:creationId xmlns:a16="http://schemas.microsoft.com/office/drawing/2014/main" id="{9841315C-99B8-D41F-EA19-74DC171FEF28}"/>
                </a:ext>
              </a:extLst>
            </p:cNvPr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2;p6">
              <a:extLst>
                <a:ext uri="{FF2B5EF4-FFF2-40B4-BE49-F238E27FC236}">
                  <a16:creationId xmlns:a16="http://schemas.microsoft.com/office/drawing/2014/main" id="{48212B35-CE48-D8CF-3EAE-1E6C845EFE56}"/>
                </a:ext>
              </a:extLst>
            </p:cNvPr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3;p6">
              <a:extLst>
                <a:ext uri="{FF2B5EF4-FFF2-40B4-BE49-F238E27FC236}">
                  <a16:creationId xmlns:a16="http://schemas.microsoft.com/office/drawing/2014/main" id="{B906685D-1259-C358-9CD7-93F62869AAB5}"/>
                </a:ext>
              </a:extLst>
            </p:cNvPr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4;p6">
              <a:extLst>
                <a:ext uri="{FF2B5EF4-FFF2-40B4-BE49-F238E27FC236}">
                  <a16:creationId xmlns:a16="http://schemas.microsoft.com/office/drawing/2014/main" id="{6DE0BB02-1745-D569-00D5-3C2FD7B3B0F3}"/>
                </a:ext>
              </a:extLst>
            </p:cNvPr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5;p6">
              <a:extLst>
                <a:ext uri="{FF2B5EF4-FFF2-40B4-BE49-F238E27FC236}">
                  <a16:creationId xmlns:a16="http://schemas.microsoft.com/office/drawing/2014/main" id="{DC103D9D-7143-0F7E-D276-93500A926E59}"/>
                </a:ext>
              </a:extLst>
            </p:cNvPr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6;p6">
              <a:extLst>
                <a:ext uri="{FF2B5EF4-FFF2-40B4-BE49-F238E27FC236}">
                  <a16:creationId xmlns:a16="http://schemas.microsoft.com/office/drawing/2014/main" id="{6AD58210-DA77-2A7D-6885-40807F75C17D}"/>
                </a:ext>
              </a:extLst>
            </p:cNvPr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;p6">
              <a:extLst>
                <a:ext uri="{FF2B5EF4-FFF2-40B4-BE49-F238E27FC236}">
                  <a16:creationId xmlns:a16="http://schemas.microsoft.com/office/drawing/2014/main" id="{CA8EB40B-ADA8-E923-E9DD-4E7F92CCD757}"/>
                </a:ext>
              </a:extLst>
            </p:cNvPr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8;p6">
              <a:extLst>
                <a:ext uri="{FF2B5EF4-FFF2-40B4-BE49-F238E27FC236}">
                  <a16:creationId xmlns:a16="http://schemas.microsoft.com/office/drawing/2014/main" id="{838AFF09-4518-911A-BE2D-5B7D9B2D2861}"/>
                </a:ext>
              </a:extLst>
            </p:cNvPr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9;p6">
              <a:extLst>
                <a:ext uri="{FF2B5EF4-FFF2-40B4-BE49-F238E27FC236}">
                  <a16:creationId xmlns:a16="http://schemas.microsoft.com/office/drawing/2014/main" id="{ABA6F88B-E2FA-2E5A-02DE-4D95E8867E17}"/>
                </a:ext>
              </a:extLst>
            </p:cNvPr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0;p6">
              <a:extLst>
                <a:ext uri="{FF2B5EF4-FFF2-40B4-BE49-F238E27FC236}">
                  <a16:creationId xmlns:a16="http://schemas.microsoft.com/office/drawing/2014/main" id="{FF789613-0FEF-0D9A-8187-48058B107DBE}"/>
                </a:ext>
              </a:extLst>
            </p:cNvPr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1;p6">
              <a:extLst>
                <a:ext uri="{FF2B5EF4-FFF2-40B4-BE49-F238E27FC236}">
                  <a16:creationId xmlns:a16="http://schemas.microsoft.com/office/drawing/2014/main" id="{1BA2BD6D-2121-9D53-5EE5-427946DCD2DF}"/>
                </a:ext>
              </a:extLst>
            </p:cNvPr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2;p6">
              <a:extLst>
                <a:ext uri="{FF2B5EF4-FFF2-40B4-BE49-F238E27FC236}">
                  <a16:creationId xmlns:a16="http://schemas.microsoft.com/office/drawing/2014/main" id="{88EE4F1C-B0A0-B485-FF99-E854833E70C2}"/>
                </a:ext>
              </a:extLst>
            </p:cNvPr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3;p6">
              <a:extLst>
                <a:ext uri="{FF2B5EF4-FFF2-40B4-BE49-F238E27FC236}">
                  <a16:creationId xmlns:a16="http://schemas.microsoft.com/office/drawing/2014/main" id="{AF0011E9-D105-74C8-DE84-7F7292B3252B}"/>
                </a:ext>
              </a:extLst>
            </p:cNvPr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4;p6">
              <a:extLst>
                <a:ext uri="{FF2B5EF4-FFF2-40B4-BE49-F238E27FC236}">
                  <a16:creationId xmlns:a16="http://schemas.microsoft.com/office/drawing/2014/main" id="{B535FB77-A148-3A12-E401-5444101462E4}"/>
                </a:ext>
              </a:extLst>
            </p:cNvPr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5;p6">
              <a:extLst>
                <a:ext uri="{FF2B5EF4-FFF2-40B4-BE49-F238E27FC236}">
                  <a16:creationId xmlns:a16="http://schemas.microsoft.com/office/drawing/2014/main" id="{030C724D-89A3-D721-D6E4-A91283B5238B}"/>
                </a:ext>
              </a:extLst>
            </p:cNvPr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Google Shape;336;p6">
            <a:extLst>
              <a:ext uri="{FF2B5EF4-FFF2-40B4-BE49-F238E27FC236}">
                <a16:creationId xmlns:a16="http://schemas.microsoft.com/office/drawing/2014/main" id="{95A52401-1349-45AB-D20C-D6F5263BC1F7}"/>
              </a:ext>
            </a:extLst>
          </p:cNvPr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337;p6">
            <a:extLst>
              <a:ext uri="{FF2B5EF4-FFF2-40B4-BE49-F238E27FC236}">
                <a16:creationId xmlns:a16="http://schemas.microsoft.com/office/drawing/2014/main" id="{DCB37F6D-4889-C969-7BA5-1DEA5780550F}"/>
              </a:ext>
            </a:extLst>
          </p:cNvPr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338;p6">
            <a:extLst>
              <a:ext uri="{FF2B5EF4-FFF2-40B4-BE49-F238E27FC236}">
                <a16:creationId xmlns:a16="http://schemas.microsoft.com/office/drawing/2014/main" id="{21F23CA7-357C-0634-14DD-DDD677091B7D}"/>
              </a:ext>
            </a:extLst>
          </p:cNvPr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43" name="Google Shape;339;p6">
              <a:extLst>
                <a:ext uri="{FF2B5EF4-FFF2-40B4-BE49-F238E27FC236}">
                  <a16:creationId xmlns:a16="http://schemas.microsoft.com/office/drawing/2014/main" id="{FDD203F9-7314-AED1-A517-80D1CB1648A5}"/>
                </a:ext>
              </a:extLst>
            </p:cNvPr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0;p6">
              <a:extLst>
                <a:ext uri="{FF2B5EF4-FFF2-40B4-BE49-F238E27FC236}">
                  <a16:creationId xmlns:a16="http://schemas.microsoft.com/office/drawing/2014/main" id="{45FDDB93-C6FB-3916-BFF7-13151A8DB175}"/>
                </a:ext>
              </a:extLst>
            </p:cNvPr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1;p6">
              <a:extLst>
                <a:ext uri="{FF2B5EF4-FFF2-40B4-BE49-F238E27FC236}">
                  <a16:creationId xmlns:a16="http://schemas.microsoft.com/office/drawing/2014/main" id="{D9F946AB-0374-A43B-F553-30242245541E}"/>
                </a:ext>
              </a:extLst>
            </p:cNvPr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2;p6">
              <a:extLst>
                <a:ext uri="{FF2B5EF4-FFF2-40B4-BE49-F238E27FC236}">
                  <a16:creationId xmlns:a16="http://schemas.microsoft.com/office/drawing/2014/main" id="{0FD76888-EA4A-3A49-5BBD-3E3637D59C3B}"/>
                </a:ext>
              </a:extLst>
            </p:cNvPr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3;p6">
              <a:extLst>
                <a:ext uri="{FF2B5EF4-FFF2-40B4-BE49-F238E27FC236}">
                  <a16:creationId xmlns:a16="http://schemas.microsoft.com/office/drawing/2014/main" id="{852FB5DF-7A3F-9DC6-4833-E9C3152801AB}"/>
                </a:ext>
              </a:extLst>
            </p:cNvPr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4;p6">
              <a:extLst>
                <a:ext uri="{FF2B5EF4-FFF2-40B4-BE49-F238E27FC236}">
                  <a16:creationId xmlns:a16="http://schemas.microsoft.com/office/drawing/2014/main" id="{A8820511-1B53-D86B-DC35-D0594ED7B13B}"/>
                </a:ext>
              </a:extLst>
            </p:cNvPr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5;p6">
              <a:extLst>
                <a:ext uri="{FF2B5EF4-FFF2-40B4-BE49-F238E27FC236}">
                  <a16:creationId xmlns:a16="http://schemas.microsoft.com/office/drawing/2014/main" id="{EFCB8379-FE20-AB2F-D03D-FC84A22C369E}"/>
                </a:ext>
              </a:extLst>
            </p:cNvPr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6;p6">
              <a:extLst>
                <a:ext uri="{FF2B5EF4-FFF2-40B4-BE49-F238E27FC236}">
                  <a16:creationId xmlns:a16="http://schemas.microsoft.com/office/drawing/2014/main" id="{DCF1F9E4-D102-8682-CE1B-8368D51E1EB9}"/>
                </a:ext>
              </a:extLst>
            </p:cNvPr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47;p6">
              <a:extLst>
                <a:ext uri="{FF2B5EF4-FFF2-40B4-BE49-F238E27FC236}">
                  <a16:creationId xmlns:a16="http://schemas.microsoft.com/office/drawing/2014/main" id="{AAC1F946-EDE1-2B23-B2FA-1B100059D3ED}"/>
                </a:ext>
              </a:extLst>
            </p:cNvPr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48;p6">
              <a:extLst>
                <a:ext uri="{FF2B5EF4-FFF2-40B4-BE49-F238E27FC236}">
                  <a16:creationId xmlns:a16="http://schemas.microsoft.com/office/drawing/2014/main" id="{7C68C377-29FC-365A-A9E7-708AFC05E25A}"/>
                </a:ext>
              </a:extLst>
            </p:cNvPr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49;p6">
              <a:extLst>
                <a:ext uri="{FF2B5EF4-FFF2-40B4-BE49-F238E27FC236}">
                  <a16:creationId xmlns:a16="http://schemas.microsoft.com/office/drawing/2014/main" id="{A5BD3427-8622-FC3F-B543-AC3E28093400}"/>
                </a:ext>
              </a:extLst>
            </p:cNvPr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0;p6">
              <a:extLst>
                <a:ext uri="{FF2B5EF4-FFF2-40B4-BE49-F238E27FC236}">
                  <a16:creationId xmlns:a16="http://schemas.microsoft.com/office/drawing/2014/main" id="{91184B55-8D4C-8AC0-4B0E-B6D83EC6CC78}"/>
                </a:ext>
              </a:extLst>
            </p:cNvPr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1;p6">
              <a:extLst>
                <a:ext uri="{FF2B5EF4-FFF2-40B4-BE49-F238E27FC236}">
                  <a16:creationId xmlns:a16="http://schemas.microsoft.com/office/drawing/2014/main" id="{EC10A32A-1109-B114-ACF0-BEC1BCEACC6D}"/>
                </a:ext>
              </a:extLst>
            </p:cNvPr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2;p6">
              <a:extLst>
                <a:ext uri="{FF2B5EF4-FFF2-40B4-BE49-F238E27FC236}">
                  <a16:creationId xmlns:a16="http://schemas.microsoft.com/office/drawing/2014/main" id="{9236D757-86AC-B666-FA8E-29330ACC23AC}"/>
                </a:ext>
              </a:extLst>
            </p:cNvPr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3;p6">
              <a:extLst>
                <a:ext uri="{FF2B5EF4-FFF2-40B4-BE49-F238E27FC236}">
                  <a16:creationId xmlns:a16="http://schemas.microsoft.com/office/drawing/2014/main" id="{B1BA97E8-1144-CB60-BACF-831F4B12C7D4}"/>
                </a:ext>
              </a:extLst>
            </p:cNvPr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4;p6">
              <a:extLst>
                <a:ext uri="{FF2B5EF4-FFF2-40B4-BE49-F238E27FC236}">
                  <a16:creationId xmlns:a16="http://schemas.microsoft.com/office/drawing/2014/main" id="{54D80423-9185-9762-E0E5-DCFC65EE358B}"/>
                </a:ext>
              </a:extLst>
            </p:cNvPr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5;p6">
              <a:extLst>
                <a:ext uri="{FF2B5EF4-FFF2-40B4-BE49-F238E27FC236}">
                  <a16:creationId xmlns:a16="http://schemas.microsoft.com/office/drawing/2014/main" id="{C2360880-99CA-64E1-6061-B257F5DBB528}"/>
                </a:ext>
              </a:extLst>
            </p:cNvPr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6;p6">
              <a:extLst>
                <a:ext uri="{FF2B5EF4-FFF2-40B4-BE49-F238E27FC236}">
                  <a16:creationId xmlns:a16="http://schemas.microsoft.com/office/drawing/2014/main" id="{4603D118-F6C5-B258-08CC-25BC7F147B45}"/>
                </a:ext>
              </a:extLst>
            </p:cNvPr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7;p6">
              <a:extLst>
                <a:ext uri="{FF2B5EF4-FFF2-40B4-BE49-F238E27FC236}">
                  <a16:creationId xmlns:a16="http://schemas.microsoft.com/office/drawing/2014/main" id="{C041C0FE-928E-AD85-D323-80294FDE73D3}"/>
                </a:ext>
              </a:extLst>
            </p:cNvPr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8;p6">
              <a:extLst>
                <a:ext uri="{FF2B5EF4-FFF2-40B4-BE49-F238E27FC236}">
                  <a16:creationId xmlns:a16="http://schemas.microsoft.com/office/drawing/2014/main" id="{25A8A9F4-1BAA-EA4D-737C-13F050768CDB}"/>
                </a:ext>
              </a:extLst>
            </p:cNvPr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59;p6">
              <a:extLst>
                <a:ext uri="{FF2B5EF4-FFF2-40B4-BE49-F238E27FC236}">
                  <a16:creationId xmlns:a16="http://schemas.microsoft.com/office/drawing/2014/main" id="{113380A7-8E84-14EA-CC8A-2D015153BF07}"/>
                </a:ext>
              </a:extLst>
            </p:cNvPr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360;p6">
              <a:extLst>
                <a:ext uri="{FF2B5EF4-FFF2-40B4-BE49-F238E27FC236}">
                  <a16:creationId xmlns:a16="http://schemas.microsoft.com/office/drawing/2014/main" id="{A3AAB019-9F99-A284-E0E6-3C33A6CAC407}"/>
                </a:ext>
              </a:extLst>
            </p:cNvPr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361;p6">
              <a:extLst>
                <a:ext uri="{FF2B5EF4-FFF2-40B4-BE49-F238E27FC236}">
                  <a16:creationId xmlns:a16="http://schemas.microsoft.com/office/drawing/2014/main" id="{F4B69A99-CD67-80C6-7B22-4F9B5B7D1981}"/>
                </a:ext>
              </a:extLst>
            </p:cNvPr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362;p6">
              <a:extLst>
                <a:ext uri="{FF2B5EF4-FFF2-40B4-BE49-F238E27FC236}">
                  <a16:creationId xmlns:a16="http://schemas.microsoft.com/office/drawing/2014/main" id="{31BDF871-393D-ED71-7CE7-75BFD0E6D94D}"/>
                </a:ext>
              </a:extLst>
            </p:cNvPr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363;p6">
              <a:extLst>
                <a:ext uri="{FF2B5EF4-FFF2-40B4-BE49-F238E27FC236}">
                  <a16:creationId xmlns:a16="http://schemas.microsoft.com/office/drawing/2014/main" id="{412F928F-C6A8-2C53-D70E-54355B286C34}"/>
                </a:ext>
              </a:extLst>
            </p:cNvPr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364;p6">
              <a:extLst>
                <a:ext uri="{FF2B5EF4-FFF2-40B4-BE49-F238E27FC236}">
                  <a16:creationId xmlns:a16="http://schemas.microsoft.com/office/drawing/2014/main" id="{06DB675E-1EF5-EFB0-E53E-54D6D2D004D2}"/>
                </a:ext>
              </a:extLst>
            </p:cNvPr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365;p6">
              <a:extLst>
                <a:ext uri="{FF2B5EF4-FFF2-40B4-BE49-F238E27FC236}">
                  <a16:creationId xmlns:a16="http://schemas.microsoft.com/office/drawing/2014/main" id="{8EF55E68-1B20-3E68-B3EF-BB92E454881A}"/>
                </a:ext>
              </a:extLst>
            </p:cNvPr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366;p6">
              <a:extLst>
                <a:ext uri="{FF2B5EF4-FFF2-40B4-BE49-F238E27FC236}">
                  <a16:creationId xmlns:a16="http://schemas.microsoft.com/office/drawing/2014/main" id="{83FC72F0-E6FC-4A8C-4A39-31C59E2234C2}"/>
                </a:ext>
              </a:extLst>
            </p:cNvPr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367;p6">
              <a:extLst>
                <a:ext uri="{FF2B5EF4-FFF2-40B4-BE49-F238E27FC236}">
                  <a16:creationId xmlns:a16="http://schemas.microsoft.com/office/drawing/2014/main" id="{014A37A2-5251-5E94-5838-4F47F23C780A}"/>
                </a:ext>
              </a:extLst>
            </p:cNvPr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368;p6">
              <a:extLst>
                <a:ext uri="{FF2B5EF4-FFF2-40B4-BE49-F238E27FC236}">
                  <a16:creationId xmlns:a16="http://schemas.microsoft.com/office/drawing/2014/main" id="{987F66C3-7D1E-B3F5-0B76-AEE94DFE13AB}"/>
                </a:ext>
              </a:extLst>
            </p:cNvPr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369;p6">
              <a:extLst>
                <a:ext uri="{FF2B5EF4-FFF2-40B4-BE49-F238E27FC236}">
                  <a16:creationId xmlns:a16="http://schemas.microsoft.com/office/drawing/2014/main" id="{39C4BAF4-5774-6CAA-91F8-249E24BCB800}"/>
                </a:ext>
              </a:extLst>
            </p:cNvPr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370;p6">
              <a:extLst>
                <a:ext uri="{FF2B5EF4-FFF2-40B4-BE49-F238E27FC236}">
                  <a16:creationId xmlns:a16="http://schemas.microsoft.com/office/drawing/2014/main" id="{50EA1F1E-A21C-FAB3-6335-2004F560FE82}"/>
                </a:ext>
              </a:extLst>
            </p:cNvPr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371;p6">
              <a:extLst>
                <a:ext uri="{FF2B5EF4-FFF2-40B4-BE49-F238E27FC236}">
                  <a16:creationId xmlns:a16="http://schemas.microsoft.com/office/drawing/2014/main" id="{4727D62E-372F-660C-E14D-3136FA5822D5}"/>
                </a:ext>
              </a:extLst>
            </p:cNvPr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372;p6">
              <a:extLst>
                <a:ext uri="{FF2B5EF4-FFF2-40B4-BE49-F238E27FC236}">
                  <a16:creationId xmlns:a16="http://schemas.microsoft.com/office/drawing/2014/main" id="{858A7F8C-398B-97C9-4574-87A8B9CD3A32}"/>
                </a:ext>
              </a:extLst>
            </p:cNvPr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373;p6">
              <a:extLst>
                <a:ext uri="{FF2B5EF4-FFF2-40B4-BE49-F238E27FC236}">
                  <a16:creationId xmlns:a16="http://schemas.microsoft.com/office/drawing/2014/main" id="{DFC7F963-4CB4-8186-1F48-532EA15DC98E}"/>
                </a:ext>
              </a:extLst>
            </p:cNvPr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20" name="Google Shape;375;p6">
            <a:extLst>
              <a:ext uri="{FF2B5EF4-FFF2-40B4-BE49-F238E27FC236}">
                <a16:creationId xmlns:a16="http://schemas.microsoft.com/office/drawing/2014/main" id="{68D4B1C2-8416-F54C-A9D3-141659971375}"/>
              </a:ext>
            </a:extLst>
          </p:cNvPr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956986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2721" name="Google Shape;376;p6">
            <a:extLst>
              <a:ext uri="{FF2B5EF4-FFF2-40B4-BE49-F238E27FC236}">
                <a16:creationId xmlns:a16="http://schemas.microsoft.com/office/drawing/2014/main" id="{BD75AC4F-4D0E-C0B0-D602-937CD64E4C96}"/>
              </a:ext>
            </a:extLst>
          </p:cNvPr>
          <p:cNvSpPr/>
          <p:nvPr/>
        </p:nvSpPr>
        <p:spPr>
          <a:xfrm rot="1422656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61"/>
          <p:cNvSpPr/>
          <p:nvPr/>
        </p:nvSpPr>
        <p:spPr>
          <a:xfrm>
            <a:off x="3464300" y="1464575"/>
            <a:ext cx="2215500" cy="2215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61"/>
          <p:cNvSpPr txBox="1">
            <a:spLocks noGrp="1"/>
          </p:cNvSpPr>
          <p:nvPr>
            <p:ph type="title" idx="4294967295"/>
          </p:nvPr>
        </p:nvSpPr>
        <p:spPr>
          <a:xfrm>
            <a:off x="3567315" y="1216692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/>
              <a:t>Gamification</a:t>
            </a:r>
          </a:p>
        </p:txBody>
      </p:sp>
      <p:pic>
        <p:nvPicPr>
          <p:cNvPr id="2697" name="Google Shape;2697;p61"/>
          <p:cNvPicPr preferRelativeResize="0"/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 rot="-531199" flipH="1">
            <a:off x="657934" y="241044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61"/>
          <p:cNvPicPr preferRelativeResize="0"/>
          <p:nvPr/>
        </p:nvPicPr>
        <p:blipFill>
          <a:blip r:embed="rId8">
            <a:alphaModFix amt="52000"/>
          </a:blip>
          <a:stretch>
            <a:fillRect/>
          </a:stretch>
        </p:blipFill>
        <p:spPr>
          <a:xfrm rot="-317847" flipH="1">
            <a:off x="6018122" y="3177437"/>
            <a:ext cx="2943419" cy="777541"/>
          </a:xfrm>
          <a:prstGeom prst="rect">
            <a:avLst/>
          </a:prstGeom>
          <a:noFill/>
          <a:ln>
            <a:noFill/>
          </a:ln>
        </p:spPr>
      </p:pic>
      <p:sp>
        <p:nvSpPr>
          <p:cNvPr id="2701" name="Google Shape;2701;p61"/>
          <p:cNvSpPr txBox="1">
            <a:spLocks noGrp="1"/>
          </p:cNvSpPr>
          <p:nvPr>
            <p:ph type="title" idx="4294967295"/>
          </p:nvPr>
        </p:nvSpPr>
        <p:spPr>
          <a:xfrm>
            <a:off x="406502" y="253516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Sfida te stesso</a:t>
            </a:r>
          </a:p>
        </p:txBody>
      </p:sp>
      <p:sp>
        <p:nvSpPr>
          <p:cNvPr id="2702" name="Google Shape;2702;p61"/>
          <p:cNvSpPr txBox="1">
            <a:spLocks noGrp="1"/>
          </p:cNvSpPr>
          <p:nvPr>
            <p:ph type="subTitle" idx="4294967295"/>
          </p:nvPr>
        </p:nvSpPr>
        <p:spPr>
          <a:xfrm>
            <a:off x="615143" y="773038"/>
            <a:ext cx="23364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Aquaware propone sfide per aumentare le buone abitudini e risparmiare acqua.</a:t>
            </a:r>
          </a:p>
        </p:txBody>
      </p:sp>
      <p:sp>
        <p:nvSpPr>
          <p:cNvPr id="2703" name="Google Shape;2703;p61"/>
          <p:cNvSpPr txBox="1">
            <a:spLocks noGrp="1"/>
          </p:cNvSpPr>
          <p:nvPr>
            <p:ph type="title" idx="4294967295"/>
          </p:nvPr>
        </p:nvSpPr>
        <p:spPr>
          <a:xfrm>
            <a:off x="6088600" y="3290553"/>
            <a:ext cx="2769144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Competi con i tuoi amici e vinci</a:t>
            </a:r>
          </a:p>
        </p:txBody>
      </p:sp>
      <p:sp>
        <p:nvSpPr>
          <p:cNvPr id="2704" name="Google Shape;2704;p61"/>
          <p:cNvSpPr txBox="1">
            <a:spLocks noGrp="1"/>
          </p:cNvSpPr>
          <p:nvPr>
            <p:ph type="subTitle" idx="4294967295"/>
          </p:nvPr>
        </p:nvSpPr>
        <p:spPr>
          <a:xfrm>
            <a:off x="6234145" y="3975642"/>
            <a:ext cx="2544263" cy="10259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Superare le sfide ti farà scalare la classifica dei tuoi amici e vincere premi e sconti con le aziende affiliate.</a:t>
            </a:r>
            <a:endParaRPr lang="it-IT"/>
          </a:p>
        </p:txBody>
      </p:sp>
      <p:sp>
        <p:nvSpPr>
          <p:cNvPr id="2709" name="Google Shape;2709;p61"/>
          <p:cNvSpPr/>
          <p:nvPr/>
        </p:nvSpPr>
        <p:spPr>
          <a:xfrm>
            <a:off x="3070119" y="1347925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1" name="Google Shape;2711;p61"/>
          <p:cNvSpPr/>
          <p:nvPr/>
        </p:nvSpPr>
        <p:spPr>
          <a:xfrm rot="10800000">
            <a:off x="5382844" y="3338638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723" name="Immagine 2722" descr="Immagine che contiene testo, monitor, elettronico&#10;&#10;Descrizione generata automaticamente">
            <a:extLst>
              <a:ext uri="{FF2B5EF4-FFF2-40B4-BE49-F238E27FC236}">
                <a16:creationId xmlns:a16="http://schemas.microsoft.com/office/drawing/2014/main" id="{3B747FBA-AC3E-DFE9-14EE-DAD129EA28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501" y="1795051"/>
            <a:ext cx="1547947" cy="3257983"/>
          </a:xfrm>
          <a:prstGeom prst="rect">
            <a:avLst/>
          </a:prstGeom>
        </p:spPr>
      </p:pic>
      <p:pic>
        <p:nvPicPr>
          <p:cNvPr id="2725" name="Immagine 2724" descr="Immagine che contiene testo, cellulare, iPod, elettronico&#10;&#10;Descrizione generata automaticamente">
            <a:extLst>
              <a:ext uri="{FF2B5EF4-FFF2-40B4-BE49-F238E27FC236}">
                <a16:creationId xmlns:a16="http://schemas.microsoft.com/office/drawing/2014/main" id="{67B22DFB-723D-31FA-C095-D4E93CE543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4326" y="74369"/>
            <a:ext cx="1402508" cy="3100078"/>
          </a:xfrm>
          <a:prstGeom prst="rect">
            <a:avLst/>
          </a:prstGeom>
        </p:spPr>
      </p:pic>
      <p:sp>
        <p:nvSpPr>
          <p:cNvPr id="2726" name="Google Shape;2704;p61">
            <a:extLst>
              <a:ext uri="{FF2B5EF4-FFF2-40B4-BE49-F238E27FC236}">
                <a16:creationId xmlns:a16="http://schemas.microsoft.com/office/drawing/2014/main" id="{314B8FCF-F6F9-279B-ECB4-83FB97E03C12}"/>
              </a:ext>
            </a:extLst>
          </p:cNvPr>
          <p:cNvSpPr txBox="1">
            <a:spLocks/>
          </p:cNvSpPr>
          <p:nvPr/>
        </p:nvSpPr>
        <p:spPr>
          <a:xfrm>
            <a:off x="3403797" y="2184057"/>
            <a:ext cx="23364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-US"/>
              <a:t>per </a:t>
            </a:r>
            <a:r>
              <a:rPr lang="en-US" err="1"/>
              <a:t>aumentare</a:t>
            </a:r>
            <a:r>
              <a:rPr lang="en-US"/>
              <a:t> </a:t>
            </a:r>
            <a:r>
              <a:rPr lang="en-US" err="1"/>
              <a:t>l’engagement</a:t>
            </a:r>
            <a:r>
              <a:rPr lang="en-US"/>
              <a:t> ed </a:t>
            </a:r>
            <a:r>
              <a:rPr lang="en-US" err="1"/>
              <a:t>insegnare</a:t>
            </a:r>
            <a:r>
              <a:rPr lang="en-US"/>
              <a:t> </a:t>
            </a:r>
            <a:r>
              <a:rPr lang="en-US" err="1"/>
              <a:t>buone</a:t>
            </a:r>
            <a:r>
              <a:rPr lang="en-US"/>
              <a:t> </a:t>
            </a:r>
            <a:r>
              <a:rPr lang="en-US" err="1"/>
              <a:t>abitudini</a:t>
            </a:r>
            <a:r>
              <a:rPr lang="en-US"/>
              <a:t> </a:t>
            </a:r>
            <a:r>
              <a:rPr lang="en-US" err="1"/>
              <a:t>all’utente</a:t>
            </a:r>
            <a:endParaRPr lang="en-US"/>
          </a:p>
        </p:txBody>
      </p:sp>
      <p:pic>
        <p:nvPicPr>
          <p:cNvPr id="2727" name="Immagine 2726">
            <a:extLst>
              <a:ext uri="{FF2B5EF4-FFF2-40B4-BE49-F238E27FC236}">
                <a16:creationId xmlns:a16="http://schemas.microsoft.com/office/drawing/2014/main" id="{A9E25EFE-48C7-C351-7C5A-67E3227E5E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6929" y="110197"/>
            <a:ext cx="1869672" cy="10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27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0D88C0F29442D4DAD06326882C9F92D" ma:contentTypeVersion="8" ma:contentTypeDescription="Creare un nuovo documento." ma:contentTypeScope="" ma:versionID="987f7d58e0d4b161b1d6450ee2d5fb32">
  <xsd:schema xmlns:xsd="http://www.w3.org/2001/XMLSchema" xmlns:xs="http://www.w3.org/2001/XMLSchema" xmlns:p="http://schemas.microsoft.com/office/2006/metadata/properties" xmlns:ns2="42d6463a-7a98-4a26-a583-7125a2de351c" xmlns:ns3="3ee3cfe3-ad0a-4419-b8c8-5661b8e07c7c" targetNamespace="http://schemas.microsoft.com/office/2006/metadata/properties" ma:root="true" ma:fieldsID="7b46a13d343b5611e149c60354ca57b0" ns2:_="" ns3:_="">
    <xsd:import namespace="42d6463a-7a98-4a26-a583-7125a2de351c"/>
    <xsd:import namespace="3ee3cfe3-ad0a-4419-b8c8-5661b8e07c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d6463a-7a98-4a26-a583-7125a2de35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Tag immagine" ma:readOnly="false" ma:fieldId="{5cf76f15-5ced-4ddc-b409-7134ff3c332f}" ma:taxonomyMulti="true" ma:sspId="4ed3564a-629b-4c47-97c4-11f533af96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e3cfe3-ad0a-4419-b8c8-5661b8e07c7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45364fd8-6c7e-40ce-96aa-6ecef8a54b57}" ma:internalName="TaxCatchAll" ma:showField="CatchAllData" ma:web="3ee3cfe3-ad0a-4419-b8c8-5661b8e07c7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ee3cfe3-ad0a-4419-b8c8-5661b8e07c7c" xsi:nil="true"/>
    <lcf76f155ced4ddcb4097134ff3c332f xmlns="42d6463a-7a98-4a26-a583-7125a2de351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05AABB-ACCE-4704-B3F2-F98890477B3D}">
  <ds:schemaRefs>
    <ds:schemaRef ds:uri="3ee3cfe3-ad0a-4419-b8c8-5661b8e07c7c"/>
    <ds:schemaRef ds:uri="42d6463a-7a98-4a26-a583-7125a2de35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5AA71E4-7B79-47CE-AA9A-5D99A2099F24}">
  <ds:schemaRefs>
    <ds:schemaRef ds:uri="http://www.w3.org/XML/1998/namespace"/>
    <ds:schemaRef ds:uri="3ee3cfe3-ad0a-4419-b8c8-5661b8e07c7c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2d6463a-7a98-4a26-a583-7125a2de351c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1209D18-EA60-457E-BF08-D29B73E118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581</Words>
  <Application>Microsoft Office PowerPoint</Application>
  <PresentationFormat>Presentazione su schermo (16:9)</PresentationFormat>
  <Paragraphs>122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Open Sans</vt:lpstr>
      <vt:lpstr>Overpass</vt:lpstr>
      <vt:lpstr>Arial</vt:lpstr>
      <vt:lpstr>Overpass Black</vt:lpstr>
      <vt:lpstr>Aqua Marketing Plan by Slidego</vt:lpstr>
      <vt:lpstr>Presentazione standard di PowerPoint</vt:lpstr>
      <vt:lpstr>Perché l’acqua?</vt:lpstr>
      <vt:lpstr>A cosa serve Aquaware?</vt:lpstr>
      <vt:lpstr>Il prodotto</vt:lpstr>
      <vt:lpstr>Presentazione standard di PowerPoint</vt:lpstr>
      <vt:lpstr>Competitors e analisi di mercato</vt:lpstr>
      <vt:lpstr>La magia sottobanco</vt:lpstr>
      <vt:lpstr>Le funzionalità dell’app</vt:lpstr>
      <vt:lpstr>Gamification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Michele Bissanti</dc:creator>
  <cp:lastModifiedBy>Michele Bissanti</cp:lastModifiedBy>
  <cp:revision>2</cp:revision>
  <dcterms:modified xsi:type="dcterms:W3CDTF">2023-03-15T18:52:35Z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0x01010040D88C0F29442D4DAD06326882C9F92D</vt:lpwstr>
  </property>
  <property fmtid="{D5CDD505-2E9C-101B-9397-08002B2CF9AE}" pid="3" name="MediaServiceImageTags">
    <vt:lpwstr/>
  </property>
</Properties>
</file>